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4"/>
  </p:notesMasterIdLst>
  <p:sldIdLst>
    <p:sldId id="257" r:id="rId2"/>
    <p:sldId id="281" r:id="rId3"/>
    <p:sldId id="258" r:id="rId4"/>
    <p:sldId id="280" r:id="rId5"/>
    <p:sldId id="259" r:id="rId6"/>
    <p:sldId id="291" r:id="rId7"/>
    <p:sldId id="260" r:id="rId8"/>
    <p:sldId id="261" r:id="rId9"/>
    <p:sldId id="262" r:id="rId10"/>
    <p:sldId id="299" r:id="rId11"/>
    <p:sldId id="263" r:id="rId12"/>
    <p:sldId id="264" r:id="rId13"/>
    <p:sldId id="288" r:id="rId14"/>
    <p:sldId id="301" r:id="rId15"/>
    <p:sldId id="265" r:id="rId16"/>
    <p:sldId id="302" r:id="rId17"/>
    <p:sldId id="282" r:id="rId18"/>
    <p:sldId id="308" r:id="rId19"/>
    <p:sldId id="284" r:id="rId20"/>
    <p:sldId id="285" r:id="rId21"/>
    <p:sldId id="306" r:id="rId22"/>
    <p:sldId id="267" r:id="rId23"/>
    <p:sldId id="307" r:id="rId24"/>
    <p:sldId id="309" r:id="rId25"/>
    <p:sldId id="303" r:id="rId26"/>
    <p:sldId id="304" r:id="rId27"/>
    <p:sldId id="275" r:id="rId28"/>
    <p:sldId id="286" r:id="rId29"/>
    <p:sldId id="268" r:id="rId30"/>
    <p:sldId id="293" r:id="rId31"/>
    <p:sldId id="298" r:id="rId32"/>
    <p:sldId id="294" r:id="rId33"/>
    <p:sldId id="295" r:id="rId34"/>
    <p:sldId id="296" r:id="rId35"/>
    <p:sldId id="297" r:id="rId36"/>
    <p:sldId id="269" r:id="rId37"/>
    <p:sldId id="270" r:id="rId38"/>
    <p:sldId id="271" r:id="rId39"/>
    <p:sldId id="272" r:id="rId40"/>
    <p:sldId id="305" r:id="rId41"/>
    <p:sldId id="300" r:id="rId42"/>
    <p:sldId id="292" r:id="rId43"/>
  </p:sldIdLst>
  <p:sldSz cx="12192000" cy="6858000"/>
  <p:notesSz cx="6858000" cy="9144000"/>
  <p:custDataLst>
    <p:tags r:id="rId45"/>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2A4408-F191-7EC9-7371-206FC97F7168}" name="Amy Albaugh" initials="AA" userId="Amy Albaugh" providerId="None"/>
  <p188:author id="{F58A1054-5EE3-17FC-BC7E-A810F5B1C293}" name="Tracie Cooper" initials="TC" userId="S::tmcooper@usf.edu::77143e7f-b05c-475a-b742-89c44a781ec8" providerId="AD"/>
  <p188:author id="{6760158E-FDD5-858F-4DE2-F0D25FB9F859}" name="Maryellen Nash" initials="MN" userId="S::mallen@usf.edu::c0a9df29-b0d7-43a2-abbb-ea097ff725e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AC7BD7-EC71-4550-A2D9-0E9895243E6B}" v="3" dt="2021-12-05T19:23:48.039"/>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3" autoAdjust="0"/>
    <p:restoredTop sz="43917" autoAdjust="0"/>
  </p:normalViewPr>
  <p:slideViewPr>
    <p:cSldViewPr snapToGrid="0">
      <p:cViewPr varScale="1">
        <p:scale>
          <a:sx n="48" d="100"/>
          <a:sy n="48" d="100"/>
        </p:scale>
        <p:origin x="1866" y="48"/>
      </p:cViewPr>
      <p:guideLst/>
    </p:cSldViewPr>
  </p:slideViewPr>
  <p:outlineViewPr>
    <p:cViewPr>
      <p:scale>
        <a:sx n="33" d="100"/>
        <a:sy n="33" d="100"/>
      </p:scale>
      <p:origin x="0" y="-10560"/>
    </p:cViewPr>
  </p:outlineViewPr>
  <p:notesTextViewPr>
    <p:cViewPr>
      <p:scale>
        <a:sx n="1" d="1"/>
        <a:sy n="1" d="1"/>
      </p:scale>
      <p:origin x="0" y="0"/>
    </p:cViewPr>
  </p:notesTextViewPr>
  <p:notesViewPr>
    <p:cSldViewPr snapToGrid="0">
      <p:cViewPr varScale="1">
        <p:scale>
          <a:sx n="84" d="100"/>
          <a:sy n="84" d="100"/>
        </p:scale>
        <p:origin x="391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Albaugh" userId="f6174984-2b38-40b1-b0a3-6e8ead9d944d" providerId="ADAL" clId="{10D4FF7E-7DF4-4246-A769-D480BDFA84EC}"/>
    <pc:docChg chg="undo redo custSel addSld delSld modSld sldOrd replTag delTag">
      <pc:chgData name="Amy Albaugh" userId="f6174984-2b38-40b1-b0a3-6e8ead9d944d" providerId="ADAL" clId="{10D4FF7E-7DF4-4246-A769-D480BDFA84EC}" dt="2021-12-02T00:07:45.764" v="4860"/>
      <pc:docMkLst>
        <pc:docMk/>
      </pc:docMkLst>
      <pc:sldChg chg="replTag delTag">
        <pc:chgData name="Amy Albaugh" userId="f6174984-2b38-40b1-b0a3-6e8ead9d944d" providerId="ADAL" clId="{10D4FF7E-7DF4-4246-A769-D480BDFA84EC}" dt="2021-12-02T00:06:40.616" v="4740"/>
        <pc:sldMkLst>
          <pc:docMk/>
          <pc:sldMk cId="2914279106" sldId="257"/>
        </pc:sldMkLst>
      </pc:sldChg>
      <pc:sldChg chg="ord replTag delTag">
        <pc:chgData name="Amy Albaugh" userId="f6174984-2b38-40b1-b0a3-6e8ead9d944d" providerId="ADAL" clId="{10D4FF7E-7DF4-4246-A769-D480BDFA84EC}" dt="2021-12-02T00:06:41.538" v="4746"/>
        <pc:sldMkLst>
          <pc:docMk/>
          <pc:sldMk cId="667264127" sldId="258"/>
        </pc:sldMkLst>
      </pc:sldChg>
      <pc:sldChg chg="addSp delSp modSp mod replTag delTag chgLayout">
        <pc:chgData name="Amy Albaugh" userId="f6174984-2b38-40b1-b0a3-6e8ead9d944d" providerId="ADAL" clId="{10D4FF7E-7DF4-4246-A769-D480BDFA84EC}" dt="2021-12-02T00:06:43.402" v="4750"/>
        <pc:sldMkLst>
          <pc:docMk/>
          <pc:sldMk cId="3760689511" sldId="259"/>
        </pc:sldMkLst>
        <pc:spChg chg="mod ord">
          <ac:chgData name="Amy Albaugh" userId="f6174984-2b38-40b1-b0a3-6e8ead9d944d" providerId="ADAL" clId="{10D4FF7E-7DF4-4246-A769-D480BDFA84EC}" dt="2021-11-28T00:24:27.336" v="758" actId="26606"/>
          <ac:spMkLst>
            <pc:docMk/>
            <pc:sldMk cId="3760689511" sldId="259"/>
            <ac:spMk id="2" creationId="{D4156FE4-AB4D-44FC-936A-0F0F487498E6}"/>
          </ac:spMkLst>
        </pc:spChg>
        <pc:spChg chg="add del mod">
          <ac:chgData name="Amy Albaugh" userId="f6174984-2b38-40b1-b0a3-6e8ead9d944d" providerId="ADAL" clId="{10D4FF7E-7DF4-4246-A769-D480BDFA84EC}" dt="2021-11-28T00:22:37.782" v="718" actId="6264"/>
          <ac:spMkLst>
            <pc:docMk/>
            <pc:sldMk cId="3760689511" sldId="259"/>
            <ac:spMk id="3" creationId="{E052A924-CD52-40A3-8DEE-8E460555349E}"/>
          </ac:spMkLst>
        </pc:spChg>
        <pc:spChg chg="add del mod ord">
          <ac:chgData name="Amy Albaugh" userId="f6174984-2b38-40b1-b0a3-6e8ead9d944d" providerId="ADAL" clId="{10D4FF7E-7DF4-4246-A769-D480BDFA84EC}" dt="2021-11-28T00:24:24.838" v="757" actId="931"/>
          <ac:spMkLst>
            <pc:docMk/>
            <pc:sldMk cId="3760689511" sldId="259"/>
            <ac:spMk id="4" creationId="{B59E090D-B06A-4704-BFEB-CE32EC3EC259}"/>
          </ac:spMkLst>
        </pc:spChg>
        <pc:spChg chg="del mod">
          <ac:chgData name="Amy Albaugh" userId="f6174984-2b38-40b1-b0a3-6e8ead9d944d" providerId="ADAL" clId="{10D4FF7E-7DF4-4246-A769-D480BDFA84EC}" dt="2021-11-28T00:22:20.702" v="705"/>
          <ac:spMkLst>
            <pc:docMk/>
            <pc:sldMk cId="3760689511" sldId="259"/>
            <ac:spMk id="5" creationId="{611A96A3-E084-47DD-BE87-6E2DF0F00CD5}"/>
          </ac:spMkLst>
        </pc:spChg>
        <pc:spChg chg="add mod">
          <ac:chgData name="Amy Albaugh" userId="f6174984-2b38-40b1-b0a3-6e8ead9d944d" providerId="ADAL" clId="{10D4FF7E-7DF4-4246-A769-D480BDFA84EC}" dt="2021-11-28T00:24:27.336" v="758" actId="26606"/>
          <ac:spMkLst>
            <pc:docMk/>
            <pc:sldMk cId="3760689511" sldId="259"/>
            <ac:spMk id="10" creationId="{53BA03ED-E597-4366-A9CE-6EF66E8EEE16}"/>
          </ac:spMkLst>
        </pc:spChg>
        <pc:picChg chg="add mod">
          <ac:chgData name="Amy Albaugh" userId="f6174984-2b38-40b1-b0a3-6e8ead9d944d" providerId="ADAL" clId="{10D4FF7E-7DF4-4246-A769-D480BDFA84EC}" dt="2021-11-28T00:24:28.021" v="760" actId="27614"/>
          <ac:picMkLst>
            <pc:docMk/>
            <pc:sldMk cId="3760689511" sldId="259"/>
            <ac:picMk id="7" creationId="{863E7FA7-C53E-401E-8FE5-9A37198D5D2F}"/>
          </ac:picMkLst>
        </pc:picChg>
        <pc:picChg chg="add mod">
          <ac:chgData name="Amy Albaugh" userId="f6174984-2b38-40b1-b0a3-6e8ead9d944d" providerId="ADAL" clId="{10D4FF7E-7DF4-4246-A769-D480BDFA84EC}" dt="2021-11-28T00:24:27.841" v="759" actId="27614"/>
          <ac:picMkLst>
            <pc:docMk/>
            <pc:sldMk cId="3760689511" sldId="259"/>
            <ac:picMk id="9" creationId="{935E8999-08DE-4EF0-9753-CE2F3B3C9364}"/>
          </ac:picMkLst>
        </pc:picChg>
      </pc:sldChg>
      <pc:sldChg chg="replTag delTag">
        <pc:chgData name="Amy Albaugh" userId="f6174984-2b38-40b1-b0a3-6e8ead9d944d" providerId="ADAL" clId="{10D4FF7E-7DF4-4246-A769-D480BDFA84EC}" dt="2021-12-02T00:06:44.881" v="4754"/>
        <pc:sldMkLst>
          <pc:docMk/>
          <pc:sldMk cId="2456581578" sldId="260"/>
        </pc:sldMkLst>
      </pc:sldChg>
      <pc:sldChg chg="addSp delSp modSp mod modClrScheme replTag delTag modCm chgLayout">
        <pc:chgData name="Amy Albaugh" userId="f6174984-2b38-40b1-b0a3-6e8ead9d944d" providerId="ADAL" clId="{10D4FF7E-7DF4-4246-A769-D480BDFA84EC}" dt="2021-12-02T00:06:45.683" v="4756"/>
        <pc:sldMkLst>
          <pc:docMk/>
          <pc:sldMk cId="3877501161" sldId="261"/>
        </pc:sldMkLst>
        <pc:spChg chg="mod">
          <ac:chgData name="Amy Albaugh" userId="f6174984-2b38-40b1-b0a3-6e8ead9d944d" providerId="ADAL" clId="{10D4FF7E-7DF4-4246-A769-D480BDFA84EC}" dt="2021-11-29T00:46:38.869" v="1019" actId="26606"/>
          <ac:spMkLst>
            <pc:docMk/>
            <pc:sldMk cId="3877501161" sldId="261"/>
            <ac:spMk id="2" creationId="{8CB2EFA0-68ED-47C7-B7B9-E85718AB1C59}"/>
          </ac:spMkLst>
        </pc:spChg>
        <pc:spChg chg="mod">
          <ac:chgData name="Amy Albaugh" userId="f6174984-2b38-40b1-b0a3-6e8ead9d944d" providerId="ADAL" clId="{10D4FF7E-7DF4-4246-A769-D480BDFA84EC}" dt="2021-11-29T00:46:51.169" v="1023" actId="120"/>
          <ac:spMkLst>
            <pc:docMk/>
            <pc:sldMk cId="3877501161" sldId="261"/>
            <ac:spMk id="3" creationId="{2BAAF93D-131E-401F-9613-88F160A9CF9E}"/>
          </ac:spMkLst>
        </pc:spChg>
        <pc:spChg chg="add mod">
          <ac:chgData name="Amy Albaugh" userId="f6174984-2b38-40b1-b0a3-6e8ead9d944d" providerId="ADAL" clId="{10D4FF7E-7DF4-4246-A769-D480BDFA84EC}" dt="2021-11-29T00:46:38.869" v="1019" actId="26606"/>
          <ac:spMkLst>
            <pc:docMk/>
            <pc:sldMk cId="3877501161" sldId="261"/>
            <ac:spMk id="4" creationId="{B49762D6-47AF-4F53-BE41-5EEC4EF6B409}"/>
          </ac:spMkLst>
        </pc:spChg>
        <pc:spChg chg="add del mod">
          <ac:chgData name="Amy Albaugh" userId="f6174984-2b38-40b1-b0a3-6e8ead9d944d" providerId="ADAL" clId="{10D4FF7E-7DF4-4246-A769-D480BDFA84EC}" dt="2021-11-29T00:46:19.996" v="1016" actId="478"/>
          <ac:spMkLst>
            <pc:docMk/>
            <pc:sldMk cId="3877501161" sldId="261"/>
            <ac:spMk id="10" creationId="{57CA1D32-493B-457A-9BEC-5F79B7F8C5B5}"/>
          </ac:spMkLst>
        </pc:spChg>
        <pc:picChg chg="mod ord">
          <ac:chgData name="Amy Albaugh" userId="f6174984-2b38-40b1-b0a3-6e8ead9d944d" providerId="ADAL" clId="{10D4FF7E-7DF4-4246-A769-D480BDFA84EC}" dt="2021-11-29T00:46:48.506" v="1021" actId="27614"/>
          <ac:picMkLst>
            <pc:docMk/>
            <pc:sldMk cId="3877501161" sldId="261"/>
            <ac:picMk id="5" creationId="{237C79C1-F8A1-49D6-B6BE-0618FE7104E2}"/>
          </ac:picMkLst>
        </pc:picChg>
      </pc:sldChg>
      <pc:sldChg chg="delSp modSp mod replTag delTag">
        <pc:chgData name="Amy Albaugh" userId="f6174984-2b38-40b1-b0a3-6e8ead9d944d" providerId="ADAL" clId="{10D4FF7E-7DF4-4246-A769-D480BDFA84EC}" dt="2021-12-02T00:06:46.312" v="4758"/>
        <pc:sldMkLst>
          <pc:docMk/>
          <pc:sldMk cId="2657820250" sldId="262"/>
        </pc:sldMkLst>
        <pc:spChg chg="mod">
          <ac:chgData name="Amy Albaugh" userId="f6174984-2b38-40b1-b0a3-6e8ead9d944d" providerId="ADAL" clId="{10D4FF7E-7DF4-4246-A769-D480BDFA84EC}" dt="2021-11-29T01:35:03.932" v="1153" actId="20577"/>
          <ac:spMkLst>
            <pc:docMk/>
            <pc:sldMk cId="2657820250" sldId="262"/>
            <ac:spMk id="2" creationId="{6013D20C-DB3B-4C17-A2E0-3D88A2C4DCFA}"/>
          </ac:spMkLst>
        </pc:spChg>
        <pc:spChg chg="mod">
          <ac:chgData name="Amy Albaugh" userId="f6174984-2b38-40b1-b0a3-6e8ead9d944d" providerId="ADAL" clId="{10D4FF7E-7DF4-4246-A769-D480BDFA84EC}" dt="2021-11-29T00:48:08.814" v="1047" actId="14100"/>
          <ac:spMkLst>
            <pc:docMk/>
            <pc:sldMk cId="2657820250" sldId="262"/>
            <ac:spMk id="8" creationId="{E7DA9333-864E-40CA-B726-D1D6FA5319CF}"/>
          </ac:spMkLst>
        </pc:spChg>
        <pc:spChg chg="mod">
          <ac:chgData name="Amy Albaugh" userId="f6174984-2b38-40b1-b0a3-6e8ead9d944d" providerId="ADAL" clId="{10D4FF7E-7DF4-4246-A769-D480BDFA84EC}" dt="2021-11-29T00:47:13.761" v="1033" actId="1076"/>
          <ac:spMkLst>
            <pc:docMk/>
            <pc:sldMk cId="2657820250" sldId="262"/>
            <ac:spMk id="12" creationId="{32F28697-4555-4651-BECA-028D3D31565A}"/>
          </ac:spMkLst>
        </pc:spChg>
        <pc:picChg chg="del mod">
          <ac:chgData name="Amy Albaugh" userId="f6174984-2b38-40b1-b0a3-6e8ead9d944d" providerId="ADAL" clId="{10D4FF7E-7DF4-4246-A769-D480BDFA84EC}" dt="2021-11-29T03:36:26.435" v="1486" actId="21"/>
          <ac:picMkLst>
            <pc:docMk/>
            <pc:sldMk cId="2657820250" sldId="262"/>
            <ac:picMk id="11" creationId="{E5E89930-F61E-4D7B-A6B5-B7A1FABA094D}"/>
          </ac:picMkLst>
        </pc:picChg>
      </pc:sldChg>
      <pc:sldChg chg="addSp delSp modSp mod modClrScheme replTag delTag chgLayout">
        <pc:chgData name="Amy Albaugh" userId="f6174984-2b38-40b1-b0a3-6e8ead9d944d" providerId="ADAL" clId="{10D4FF7E-7DF4-4246-A769-D480BDFA84EC}" dt="2021-12-02T00:06:48.026" v="4762"/>
        <pc:sldMkLst>
          <pc:docMk/>
          <pc:sldMk cId="2539325705" sldId="263"/>
        </pc:sldMkLst>
        <pc:spChg chg="mod">
          <ac:chgData name="Amy Albaugh" userId="f6174984-2b38-40b1-b0a3-6e8ead9d944d" providerId="ADAL" clId="{10D4FF7E-7DF4-4246-A769-D480BDFA84EC}" dt="2021-11-29T01:36:17.113" v="1167" actId="26606"/>
          <ac:spMkLst>
            <pc:docMk/>
            <pc:sldMk cId="2539325705" sldId="263"/>
            <ac:spMk id="2" creationId="{0FCA2E8A-E244-4A11-8CFA-D04C70FD616D}"/>
          </ac:spMkLst>
        </pc:spChg>
        <pc:spChg chg="add mod">
          <ac:chgData name="Amy Albaugh" userId="f6174984-2b38-40b1-b0a3-6e8ead9d944d" providerId="ADAL" clId="{10D4FF7E-7DF4-4246-A769-D480BDFA84EC}" dt="2021-11-29T01:36:17.113" v="1167" actId="26606"/>
          <ac:spMkLst>
            <pc:docMk/>
            <pc:sldMk cId="2539325705" sldId="263"/>
            <ac:spMk id="5" creationId="{0E73D77E-FD3E-4B19-A958-9645798AD77C}"/>
          </ac:spMkLst>
        </pc:spChg>
        <pc:spChg chg="mod ord">
          <ac:chgData name="Amy Albaugh" userId="f6174984-2b38-40b1-b0a3-6e8ead9d944d" providerId="ADAL" clId="{10D4FF7E-7DF4-4246-A769-D480BDFA84EC}" dt="2021-11-29T01:36:17.113" v="1167" actId="26606"/>
          <ac:spMkLst>
            <pc:docMk/>
            <pc:sldMk cId="2539325705" sldId="263"/>
            <ac:spMk id="8" creationId="{B674CF7D-F952-4031-A198-5E6EA8E6FBEE}"/>
          </ac:spMkLst>
        </pc:spChg>
        <pc:spChg chg="del">
          <ac:chgData name="Amy Albaugh" userId="f6174984-2b38-40b1-b0a3-6e8ead9d944d" providerId="ADAL" clId="{10D4FF7E-7DF4-4246-A769-D480BDFA84EC}" dt="2021-11-29T00:44:17.263" v="998" actId="931"/>
          <ac:spMkLst>
            <pc:docMk/>
            <pc:sldMk cId="2539325705" sldId="263"/>
            <ac:spMk id="10" creationId="{7824BCE7-1BBB-494F-8389-02F8B7FEA2C3}"/>
          </ac:spMkLst>
        </pc:spChg>
        <pc:picChg chg="add mod">
          <ac:chgData name="Amy Albaugh" userId="f6174984-2b38-40b1-b0a3-6e8ead9d944d" providerId="ADAL" clId="{10D4FF7E-7DF4-4246-A769-D480BDFA84EC}" dt="2021-11-29T01:36:17.113" v="1167" actId="26606"/>
          <ac:picMkLst>
            <pc:docMk/>
            <pc:sldMk cId="2539325705" sldId="263"/>
            <ac:picMk id="4" creationId="{BC78B833-E4C1-47F6-8495-FBFAD35670EB}"/>
          </ac:picMkLst>
        </pc:picChg>
      </pc:sldChg>
      <pc:sldChg chg="addSp delSp modSp mod replTag delTag">
        <pc:chgData name="Amy Albaugh" userId="f6174984-2b38-40b1-b0a3-6e8ead9d944d" providerId="ADAL" clId="{10D4FF7E-7DF4-4246-A769-D480BDFA84EC}" dt="2021-12-02T00:06:48.880" v="4764"/>
        <pc:sldMkLst>
          <pc:docMk/>
          <pc:sldMk cId="2148323293" sldId="264"/>
        </pc:sldMkLst>
        <pc:spChg chg="mod">
          <ac:chgData name="Amy Albaugh" userId="f6174984-2b38-40b1-b0a3-6e8ead9d944d" providerId="ADAL" clId="{10D4FF7E-7DF4-4246-A769-D480BDFA84EC}" dt="2021-11-29T02:18:23.314" v="1321" actId="1076"/>
          <ac:spMkLst>
            <pc:docMk/>
            <pc:sldMk cId="2148323293" sldId="264"/>
            <ac:spMk id="2" creationId="{3DE50399-F2DF-460C-B905-5B0D15DE282F}"/>
          </ac:spMkLst>
        </pc:spChg>
        <pc:spChg chg="add mod">
          <ac:chgData name="Amy Albaugh" userId="f6174984-2b38-40b1-b0a3-6e8ead9d944d" providerId="ADAL" clId="{10D4FF7E-7DF4-4246-A769-D480BDFA84EC}" dt="2021-11-29T02:18:30.191" v="1322" actId="1076"/>
          <ac:spMkLst>
            <pc:docMk/>
            <pc:sldMk cId="2148323293" sldId="264"/>
            <ac:spMk id="5" creationId="{8AAD0CDC-C786-43E5-A6AF-3BE1227BBF6B}"/>
          </ac:spMkLst>
        </pc:spChg>
        <pc:spChg chg="mod">
          <ac:chgData name="Amy Albaugh" userId="f6174984-2b38-40b1-b0a3-6e8ead9d944d" providerId="ADAL" clId="{10D4FF7E-7DF4-4246-A769-D480BDFA84EC}" dt="2021-11-29T02:19:19.163" v="1333" actId="20577"/>
          <ac:spMkLst>
            <pc:docMk/>
            <pc:sldMk cId="2148323293" sldId="264"/>
            <ac:spMk id="8" creationId="{C3B20DE6-8626-4410-8376-B69E22ECF1C9}"/>
          </ac:spMkLst>
        </pc:spChg>
        <pc:spChg chg="add mod">
          <ac:chgData name="Amy Albaugh" userId="f6174984-2b38-40b1-b0a3-6e8ead9d944d" providerId="ADAL" clId="{10D4FF7E-7DF4-4246-A769-D480BDFA84EC}" dt="2021-11-29T02:18:46.494" v="1329" actId="1076"/>
          <ac:spMkLst>
            <pc:docMk/>
            <pc:sldMk cId="2148323293" sldId="264"/>
            <ac:spMk id="9" creationId="{1D28FDEA-9992-4A84-B224-37EA8AB22471}"/>
          </ac:spMkLst>
        </pc:spChg>
        <pc:spChg chg="del mod">
          <ac:chgData name="Amy Albaugh" userId="f6174984-2b38-40b1-b0a3-6e8ead9d944d" providerId="ADAL" clId="{10D4FF7E-7DF4-4246-A769-D480BDFA84EC}" dt="2021-11-29T02:15:30.719" v="1236" actId="931"/>
          <ac:spMkLst>
            <pc:docMk/>
            <pc:sldMk cId="2148323293" sldId="264"/>
            <ac:spMk id="10" creationId="{263510B3-8DCB-4F79-9210-4434AD492745}"/>
          </ac:spMkLst>
        </pc:spChg>
        <pc:picChg chg="add mod">
          <ac:chgData name="Amy Albaugh" userId="f6174984-2b38-40b1-b0a3-6e8ead9d944d" providerId="ADAL" clId="{10D4FF7E-7DF4-4246-A769-D480BDFA84EC}" dt="2021-11-29T02:18:30.191" v="1322" actId="1076"/>
          <ac:picMkLst>
            <pc:docMk/>
            <pc:sldMk cId="2148323293" sldId="264"/>
            <ac:picMk id="4" creationId="{456787AC-3C58-4D5A-9589-5955B7861CFD}"/>
          </ac:picMkLst>
        </pc:picChg>
        <pc:picChg chg="add mod">
          <ac:chgData name="Amy Albaugh" userId="f6174984-2b38-40b1-b0a3-6e8ead9d944d" providerId="ADAL" clId="{10D4FF7E-7DF4-4246-A769-D480BDFA84EC}" dt="2021-11-29T02:18:42.132" v="1328" actId="1076"/>
          <ac:picMkLst>
            <pc:docMk/>
            <pc:sldMk cId="2148323293" sldId="264"/>
            <ac:picMk id="7" creationId="{DFC4AB1B-56E4-43AC-8075-D40402213E2B}"/>
          </ac:picMkLst>
        </pc:picChg>
        <pc:picChg chg="add mod">
          <ac:chgData name="Amy Albaugh" userId="f6174984-2b38-40b1-b0a3-6e8ead9d944d" providerId="ADAL" clId="{10D4FF7E-7DF4-4246-A769-D480BDFA84EC}" dt="2021-11-29T02:18:39.668" v="1327" actId="1076"/>
          <ac:picMkLst>
            <pc:docMk/>
            <pc:sldMk cId="2148323293" sldId="264"/>
            <ac:picMk id="1026" creationId="{F14C2642-E34D-49A0-8CD2-33A1C9245CDB}"/>
          </ac:picMkLst>
        </pc:picChg>
      </pc:sldChg>
      <pc:sldChg chg="addSp delSp modSp mod modClrScheme replTag delTag chgLayout modNotesTx">
        <pc:chgData name="Amy Albaugh" userId="f6174984-2b38-40b1-b0a3-6e8ead9d944d" providerId="ADAL" clId="{10D4FF7E-7DF4-4246-A769-D480BDFA84EC}" dt="2021-12-02T00:06:54.232" v="4770"/>
        <pc:sldMkLst>
          <pc:docMk/>
          <pc:sldMk cId="210640257" sldId="265"/>
        </pc:sldMkLst>
        <pc:spChg chg="mod">
          <ac:chgData name="Amy Albaugh" userId="f6174984-2b38-40b1-b0a3-6e8ead9d944d" providerId="ADAL" clId="{10D4FF7E-7DF4-4246-A769-D480BDFA84EC}" dt="2021-11-30T00:13:08.747" v="1975" actId="26606"/>
          <ac:spMkLst>
            <pc:docMk/>
            <pc:sldMk cId="210640257" sldId="265"/>
            <ac:spMk id="2" creationId="{EE9A8ADB-4EC8-4764-8196-09DE7BFC5ADB}"/>
          </ac:spMkLst>
        </pc:spChg>
        <pc:spChg chg="add del mod">
          <ac:chgData name="Amy Albaugh" userId="f6174984-2b38-40b1-b0a3-6e8ead9d944d" providerId="ADAL" clId="{10D4FF7E-7DF4-4246-A769-D480BDFA84EC}" dt="2021-11-27T21:59:39.003" v="287" actId="21"/>
          <ac:spMkLst>
            <pc:docMk/>
            <pc:sldMk cId="210640257" sldId="265"/>
            <ac:spMk id="4" creationId="{525A3BEC-5D44-4D7C-B750-DC1E66289766}"/>
          </ac:spMkLst>
        </pc:spChg>
        <pc:spChg chg="add del mod">
          <ac:chgData name="Amy Albaugh" userId="f6174984-2b38-40b1-b0a3-6e8ead9d944d" providerId="ADAL" clId="{10D4FF7E-7DF4-4246-A769-D480BDFA84EC}" dt="2021-11-30T00:13:03.064" v="1973"/>
          <ac:spMkLst>
            <pc:docMk/>
            <pc:sldMk cId="210640257" sldId="265"/>
            <ac:spMk id="4" creationId="{9F46079E-8372-4718-B23B-F22D641B5A36}"/>
          </ac:spMkLst>
        </pc:spChg>
        <pc:picChg chg="del mod modCrop">
          <ac:chgData name="Amy Albaugh" userId="f6174984-2b38-40b1-b0a3-6e8ead9d944d" providerId="ADAL" clId="{10D4FF7E-7DF4-4246-A769-D480BDFA84EC}" dt="2021-11-30T00:10:21.332" v="1971" actId="478"/>
          <ac:picMkLst>
            <pc:docMk/>
            <pc:sldMk cId="210640257" sldId="265"/>
            <ac:picMk id="6" creationId="{BD5B98E6-F9D7-48D4-9AC3-345A1BE9240F}"/>
          </ac:picMkLst>
        </pc:picChg>
        <pc:picChg chg="add del mod modCrop">
          <ac:chgData name="Amy Albaugh" userId="f6174984-2b38-40b1-b0a3-6e8ead9d944d" providerId="ADAL" clId="{10D4FF7E-7DF4-4246-A769-D480BDFA84EC}" dt="2021-11-30T00:13:11.083" v="1979" actId="27614"/>
          <ac:picMkLst>
            <pc:docMk/>
            <pc:sldMk cId="210640257" sldId="265"/>
            <ac:picMk id="8" creationId="{A677108C-02A7-4093-97CC-7A20ECE51B5B}"/>
          </ac:picMkLst>
        </pc:picChg>
        <pc:picChg chg="del mod modCrop">
          <ac:chgData name="Amy Albaugh" userId="f6174984-2b38-40b1-b0a3-6e8ead9d944d" providerId="ADAL" clId="{10D4FF7E-7DF4-4246-A769-D480BDFA84EC}" dt="2021-11-29T23:57:35.846" v="1647" actId="478"/>
          <ac:picMkLst>
            <pc:docMk/>
            <pc:sldMk cId="210640257" sldId="265"/>
            <ac:picMk id="9" creationId="{D827F829-93DF-4560-9E65-590722DD12FF}"/>
          </ac:picMkLst>
        </pc:picChg>
        <pc:picChg chg="add mod">
          <ac:chgData name="Amy Albaugh" userId="f6174984-2b38-40b1-b0a3-6e8ead9d944d" providerId="ADAL" clId="{10D4FF7E-7DF4-4246-A769-D480BDFA84EC}" dt="2021-11-30T00:13:10.717" v="1978" actId="27614"/>
          <ac:picMkLst>
            <pc:docMk/>
            <pc:sldMk cId="210640257" sldId="265"/>
            <ac:picMk id="1026" creationId="{A242AB93-12F0-43FF-8223-E92F1F48D4B8}"/>
          </ac:picMkLst>
        </pc:picChg>
      </pc:sldChg>
      <pc:sldChg chg="addSp delSp modSp mod modClrScheme replTag delTag chgLayout">
        <pc:chgData name="Amy Albaugh" userId="f6174984-2b38-40b1-b0a3-6e8ead9d944d" providerId="ADAL" clId="{10D4FF7E-7DF4-4246-A769-D480BDFA84EC}" dt="2021-12-02T00:07:08.277" v="4804"/>
        <pc:sldMkLst>
          <pc:docMk/>
          <pc:sldMk cId="3219134194" sldId="267"/>
        </pc:sldMkLst>
        <pc:spChg chg="mod ord">
          <ac:chgData name="Amy Albaugh" userId="f6174984-2b38-40b1-b0a3-6e8ead9d944d" providerId="ADAL" clId="{10D4FF7E-7DF4-4246-A769-D480BDFA84EC}" dt="2021-11-27T22:13:28.117" v="628" actId="700"/>
          <ac:spMkLst>
            <pc:docMk/>
            <pc:sldMk cId="3219134194" sldId="267"/>
            <ac:spMk id="2" creationId="{9CEF01E4-03B0-4775-84CF-73F787AB0979}"/>
          </ac:spMkLst>
        </pc:spChg>
        <pc:spChg chg="del">
          <ac:chgData name="Amy Albaugh" userId="f6174984-2b38-40b1-b0a3-6e8ead9d944d" providerId="ADAL" clId="{10D4FF7E-7DF4-4246-A769-D480BDFA84EC}" dt="2021-11-27T22:12:55.218" v="608"/>
          <ac:spMkLst>
            <pc:docMk/>
            <pc:sldMk cId="3219134194" sldId="267"/>
            <ac:spMk id="3" creationId="{34401A6A-00D4-4A5E-B4D8-4D140F2017EE}"/>
          </ac:spMkLst>
        </pc:spChg>
        <pc:spChg chg="add mod">
          <ac:chgData name="Amy Albaugh" userId="f6174984-2b38-40b1-b0a3-6e8ead9d944d" providerId="ADAL" clId="{10D4FF7E-7DF4-4246-A769-D480BDFA84EC}" dt="2021-11-27T22:13:47.693" v="630" actId="21"/>
          <ac:spMkLst>
            <pc:docMk/>
            <pc:sldMk cId="3219134194" sldId="267"/>
            <ac:spMk id="5" creationId="{86466AF8-2310-4D6D-891C-AB950303E3AB}"/>
          </ac:spMkLst>
        </pc:spChg>
        <pc:spChg chg="add mod ord">
          <ac:chgData name="Amy Albaugh" userId="f6174984-2b38-40b1-b0a3-6e8ead9d944d" providerId="ADAL" clId="{10D4FF7E-7DF4-4246-A769-D480BDFA84EC}" dt="2021-11-27T22:13:51.572" v="634" actId="20577"/>
          <ac:spMkLst>
            <pc:docMk/>
            <pc:sldMk cId="3219134194" sldId="267"/>
            <ac:spMk id="6" creationId="{9CE8271D-E725-4DA0-B5A9-A0AA6E3CEF57}"/>
          </ac:spMkLst>
        </pc:spChg>
        <pc:spChg chg="add del">
          <ac:chgData name="Amy Albaugh" userId="f6174984-2b38-40b1-b0a3-6e8ead9d944d" providerId="ADAL" clId="{10D4FF7E-7DF4-4246-A769-D480BDFA84EC}" dt="2021-11-27T22:13:17.263" v="627" actId="26606"/>
          <ac:spMkLst>
            <pc:docMk/>
            <pc:sldMk cId="3219134194" sldId="267"/>
            <ac:spMk id="7" creationId="{C311F188-16D3-426A-B939-D3142480DA3C}"/>
          </ac:spMkLst>
        </pc:spChg>
        <pc:spChg chg="add mod ord">
          <ac:chgData name="Amy Albaugh" userId="f6174984-2b38-40b1-b0a3-6e8ead9d944d" providerId="ADAL" clId="{10D4FF7E-7DF4-4246-A769-D480BDFA84EC}" dt="2021-11-27T22:14:01.272" v="635" actId="20578"/>
          <ac:spMkLst>
            <pc:docMk/>
            <pc:sldMk cId="3219134194" sldId="267"/>
            <ac:spMk id="8" creationId="{A6D96A60-5D46-42C9-B9FD-053DA27D10D6}"/>
          </ac:spMkLst>
        </pc:spChg>
        <pc:spChg chg="add mod ord">
          <ac:chgData name="Amy Albaugh" userId="f6174984-2b38-40b1-b0a3-6e8ead9d944d" providerId="ADAL" clId="{10D4FF7E-7DF4-4246-A769-D480BDFA84EC}" dt="2021-11-27T22:14:16.766" v="640" actId="6549"/>
          <ac:spMkLst>
            <pc:docMk/>
            <pc:sldMk cId="3219134194" sldId="267"/>
            <ac:spMk id="9" creationId="{9FCF2CD5-D8E9-4C61-83B7-5D4B908BD972}"/>
          </ac:spMkLst>
        </pc:spChg>
        <pc:graphicFrameChg chg="add mod ord modGraphic">
          <ac:chgData name="Amy Albaugh" userId="f6174984-2b38-40b1-b0a3-6e8ead9d944d" providerId="ADAL" clId="{10D4FF7E-7DF4-4246-A769-D480BDFA84EC}" dt="2021-11-27T22:13:28.117" v="628" actId="700"/>
          <ac:graphicFrameMkLst>
            <pc:docMk/>
            <pc:sldMk cId="3219134194" sldId="267"/>
            <ac:graphicFrameMk id="4" creationId="{5F31F350-B3E4-4753-A52C-F645D5DF482E}"/>
          </ac:graphicFrameMkLst>
        </pc:graphicFrameChg>
      </pc:sldChg>
      <pc:sldChg chg="replTag delTag">
        <pc:chgData name="Amy Albaugh" userId="f6174984-2b38-40b1-b0a3-6e8ead9d944d" providerId="ADAL" clId="{10D4FF7E-7DF4-4246-A769-D480BDFA84EC}" dt="2021-12-02T00:07:12.122" v="4818"/>
        <pc:sldMkLst>
          <pc:docMk/>
          <pc:sldMk cId="3244431604" sldId="268"/>
        </pc:sldMkLst>
      </pc:sldChg>
      <pc:sldChg chg="addSp delSp modSp mod replTag delTag">
        <pc:chgData name="Amy Albaugh" userId="f6174984-2b38-40b1-b0a3-6e8ead9d944d" providerId="ADAL" clId="{10D4FF7E-7DF4-4246-A769-D480BDFA84EC}" dt="2021-12-02T00:07:20.666" v="4832"/>
        <pc:sldMkLst>
          <pc:docMk/>
          <pc:sldMk cId="1408738935" sldId="269"/>
        </pc:sldMkLst>
        <pc:spChg chg="mod">
          <ac:chgData name="Amy Albaugh" userId="f6174984-2b38-40b1-b0a3-6e8ead9d944d" providerId="ADAL" clId="{10D4FF7E-7DF4-4246-A769-D480BDFA84EC}" dt="2021-11-30T01:22:54.664" v="4491" actId="20577"/>
          <ac:spMkLst>
            <pc:docMk/>
            <pc:sldMk cId="1408738935" sldId="269"/>
            <ac:spMk id="2" creationId="{30BB3288-4D39-4949-9C18-DE7D019A13FC}"/>
          </ac:spMkLst>
        </pc:spChg>
        <pc:spChg chg="del">
          <ac:chgData name="Amy Albaugh" userId="f6174984-2b38-40b1-b0a3-6e8ead9d944d" providerId="ADAL" clId="{10D4FF7E-7DF4-4246-A769-D480BDFA84EC}" dt="2021-11-30T01:22:47.928" v="4490" actId="26606"/>
          <ac:spMkLst>
            <pc:docMk/>
            <pc:sldMk cId="1408738935" sldId="269"/>
            <ac:spMk id="4" creationId="{A304A532-84F0-4CA4-9C06-5A52E94A9D1D}"/>
          </ac:spMkLst>
        </pc:spChg>
        <pc:spChg chg="del">
          <ac:chgData name="Amy Albaugh" userId="f6174984-2b38-40b1-b0a3-6e8ead9d944d" providerId="ADAL" clId="{10D4FF7E-7DF4-4246-A769-D480BDFA84EC}" dt="2021-11-30T01:22:31.475" v="4486" actId="22"/>
          <ac:spMkLst>
            <pc:docMk/>
            <pc:sldMk cId="1408738935" sldId="269"/>
            <ac:spMk id="5" creationId="{CF3302E3-96D4-4B19-8C57-474FF5A980EF}"/>
          </ac:spMkLst>
        </pc:spChg>
        <pc:spChg chg="add mod">
          <ac:chgData name="Amy Albaugh" userId="f6174984-2b38-40b1-b0a3-6e8ead9d944d" providerId="ADAL" clId="{10D4FF7E-7DF4-4246-A769-D480BDFA84EC}" dt="2021-11-30T01:25:00.912" v="4730" actId="20577"/>
          <ac:spMkLst>
            <pc:docMk/>
            <pc:sldMk cId="1408738935" sldId="269"/>
            <ac:spMk id="11" creationId="{C82EA98B-9623-4B79-AB9E-EF78FB0910FD}"/>
          </ac:spMkLst>
        </pc:spChg>
        <pc:picChg chg="add mod ord modCrop">
          <ac:chgData name="Amy Albaugh" userId="f6174984-2b38-40b1-b0a3-6e8ead9d944d" providerId="ADAL" clId="{10D4FF7E-7DF4-4246-A769-D480BDFA84EC}" dt="2021-11-30T01:22:47.928" v="4490" actId="26606"/>
          <ac:picMkLst>
            <pc:docMk/>
            <pc:sldMk cId="1408738935" sldId="269"/>
            <ac:picMk id="6" creationId="{2C9E334D-45CE-41D4-AB87-29129B7EE307}"/>
          </ac:picMkLst>
        </pc:picChg>
      </pc:sldChg>
      <pc:sldChg chg="addSp delSp modSp mod replTag delTag modNotesTx">
        <pc:chgData name="Amy Albaugh" userId="f6174984-2b38-40b1-b0a3-6e8ead9d944d" providerId="ADAL" clId="{10D4FF7E-7DF4-4246-A769-D480BDFA84EC}" dt="2021-12-02T00:07:45.764" v="4860"/>
        <pc:sldMkLst>
          <pc:docMk/>
          <pc:sldMk cId="2507926612" sldId="270"/>
        </pc:sldMkLst>
        <pc:spChg chg="mod">
          <ac:chgData name="Amy Albaugh" userId="f6174984-2b38-40b1-b0a3-6e8ead9d944d" providerId="ADAL" clId="{10D4FF7E-7DF4-4246-A769-D480BDFA84EC}" dt="2021-11-30T01:21:24.323" v="4477" actId="20577"/>
          <ac:spMkLst>
            <pc:docMk/>
            <pc:sldMk cId="2507926612" sldId="270"/>
            <ac:spMk id="2" creationId="{A8276165-58FC-4907-8E2A-20CB1E12B731}"/>
          </ac:spMkLst>
        </pc:spChg>
        <pc:spChg chg="mod">
          <ac:chgData name="Amy Albaugh" userId="f6174984-2b38-40b1-b0a3-6e8ead9d944d" providerId="ADAL" clId="{10D4FF7E-7DF4-4246-A769-D480BDFA84EC}" dt="2021-11-30T01:09:11.948" v="3242" actId="20577"/>
          <ac:spMkLst>
            <pc:docMk/>
            <pc:sldMk cId="2507926612" sldId="270"/>
            <ac:spMk id="4" creationId="{1407C983-B44C-42D6-AA99-892ED1F2F972}"/>
          </ac:spMkLst>
        </pc:spChg>
        <pc:spChg chg="del">
          <ac:chgData name="Amy Albaugh" userId="f6174984-2b38-40b1-b0a3-6e8ead9d944d" providerId="ADAL" clId="{10D4FF7E-7DF4-4246-A769-D480BDFA84EC}" dt="2021-11-30T01:07:20.308" v="2868" actId="931"/>
          <ac:spMkLst>
            <pc:docMk/>
            <pc:sldMk cId="2507926612" sldId="270"/>
            <ac:spMk id="5" creationId="{EADC9577-7484-444E-B572-5D07E682850C}"/>
          </ac:spMkLst>
        </pc:spChg>
        <pc:spChg chg="add mod">
          <ac:chgData name="Amy Albaugh" userId="f6174984-2b38-40b1-b0a3-6e8ead9d944d" providerId="ADAL" clId="{10D4FF7E-7DF4-4246-A769-D480BDFA84EC}" dt="2021-11-30T01:07:24.571" v="2871" actId="26606"/>
          <ac:spMkLst>
            <pc:docMk/>
            <pc:sldMk cId="2507926612" sldId="270"/>
            <ac:spMk id="7" creationId="{8D3DD932-04BB-4D53-9FDF-ED0CDD3BD8C4}"/>
          </ac:spMkLst>
        </pc:spChg>
        <pc:picChg chg="add mod">
          <ac:chgData name="Amy Albaugh" userId="f6174984-2b38-40b1-b0a3-6e8ead9d944d" providerId="ADAL" clId="{10D4FF7E-7DF4-4246-A769-D480BDFA84EC}" dt="2021-11-30T01:07:24.571" v="2871" actId="26606"/>
          <ac:picMkLst>
            <pc:docMk/>
            <pc:sldMk cId="2507926612" sldId="270"/>
            <ac:picMk id="6" creationId="{1686C08E-EED4-4162-AF9D-CD3C3465A300}"/>
          </ac:picMkLst>
        </pc:picChg>
      </pc:sldChg>
      <pc:sldChg chg="replTag delTag">
        <pc:chgData name="Amy Albaugh" userId="f6174984-2b38-40b1-b0a3-6e8ead9d944d" providerId="ADAL" clId="{10D4FF7E-7DF4-4246-A769-D480BDFA84EC}" dt="2021-12-02T00:07:44.790" v="4858"/>
        <pc:sldMkLst>
          <pc:docMk/>
          <pc:sldMk cId="2170873015" sldId="271"/>
        </pc:sldMkLst>
      </pc:sldChg>
      <pc:sldChg chg="addSp delSp modSp mod modClrScheme replTag delTag chgLayout">
        <pc:chgData name="Amy Albaugh" userId="f6174984-2b38-40b1-b0a3-6e8ead9d944d" providerId="ADAL" clId="{10D4FF7E-7DF4-4246-A769-D480BDFA84EC}" dt="2021-12-02T00:07:44.288" v="4856"/>
        <pc:sldMkLst>
          <pc:docMk/>
          <pc:sldMk cId="3864083486" sldId="272"/>
        </pc:sldMkLst>
        <pc:spChg chg="mod ord">
          <ac:chgData name="Amy Albaugh" userId="f6174984-2b38-40b1-b0a3-6e8ead9d944d" providerId="ADAL" clId="{10D4FF7E-7DF4-4246-A769-D480BDFA84EC}" dt="2021-11-30T01:13:41.826" v="3771" actId="6549"/>
          <ac:spMkLst>
            <pc:docMk/>
            <pc:sldMk cId="3864083486" sldId="272"/>
            <ac:spMk id="2" creationId="{F1F44AC7-D60A-435F-A1F5-FAA707B364B6}"/>
          </ac:spMkLst>
        </pc:spChg>
        <pc:spChg chg="mod ord">
          <ac:chgData name="Amy Albaugh" userId="f6174984-2b38-40b1-b0a3-6e8ead9d944d" providerId="ADAL" clId="{10D4FF7E-7DF4-4246-A769-D480BDFA84EC}" dt="2021-11-30T01:16:59.571" v="4275" actId="20577"/>
          <ac:spMkLst>
            <pc:docMk/>
            <pc:sldMk cId="3864083486" sldId="272"/>
            <ac:spMk id="4" creationId="{F29EC559-F5ED-4586-8487-DF57193645C6}"/>
          </ac:spMkLst>
        </pc:spChg>
        <pc:spChg chg="del mod ord">
          <ac:chgData name="Amy Albaugh" userId="f6174984-2b38-40b1-b0a3-6e8ead9d944d" providerId="ADAL" clId="{10D4FF7E-7DF4-4246-A769-D480BDFA84EC}" dt="2021-11-30T01:13:27.249" v="3767" actId="931"/>
          <ac:spMkLst>
            <pc:docMk/>
            <pc:sldMk cId="3864083486" sldId="272"/>
            <ac:spMk id="5" creationId="{0C89DA54-814E-4C57-A9AC-BE1664DB8916}"/>
          </ac:spMkLst>
        </pc:spChg>
        <pc:spChg chg="add mod">
          <ac:chgData name="Amy Albaugh" userId="f6174984-2b38-40b1-b0a3-6e8ead9d944d" providerId="ADAL" clId="{10D4FF7E-7DF4-4246-A769-D480BDFA84EC}" dt="2021-11-30T01:13:33.225" v="3769" actId="26606"/>
          <ac:spMkLst>
            <pc:docMk/>
            <pc:sldMk cId="3864083486" sldId="272"/>
            <ac:spMk id="7" creationId="{6B75946B-D0A1-4A7B-AC31-0EA4E921E0A2}"/>
          </ac:spMkLst>
        </pc:spChg>
        <pc:picChg chg="add mod">
          <ac:chgData name="Amy Albaugh" userId="f6174984-2b38-40b1-b0a3-6e8ead9d944d" providerId="ADAL" clId="{10D4FF7E-7DF4-4246-A769-D480BDFA84EC}" dt="2021-11-30T01:13:33.225" v="3769" actId="26606"/>
          <ac:picMkLst>
            <pc:docMk/>
            <pc:sldMk cId="3864083486" sldId="272"/>
            <ac:picMk id="6" creationId="{2BB20723-3170-48E0-9D66-F33E1DC7CE4E}"/>
          </ac:picMkLst>
        </pc:picChg>
      </pc:sldChg>
      <pc:sldChg chg="addSp delSp modSp mod modClrScheme replTag delTag chgLayout modNotesTx">
        <pc:chgData name="Amy Albaugh" userId="f6174984-2b38-40b1-b0a3-6e8ead9d944d" providerId="ADAL" clId="{10D4FF7E-7DF4-4246-A769-D480BDFA84EC}" dt="2021-12-02T00:07:09.902" v="4814"/>
        <pc:sldMkLst>
          <pc:docMk/>
          <pc:sldMk cId="1733813158" sldId="275"/>
        </pc:sldMkLst>
        <pc:spChg chg="mod ord">
          <ac:chgData name="Amy Albaugh" userId="f6174984-2b38-40b1-b0a3-6e8ead9d944d" providerId="ADAL" clId="{10D4FF7E-7DF4-4246-A769-D480BDFA84EC}" dt="2021-11-30T00:54:54.429" v="2748" actId="20577"/>
          <ac:spMkLst>
            <pc:docMk/>
            <pc:sldMk cId="1733813158" sldId="275"/>
            <ac:spMk id="2" creationId="{9CEF01E4-03B0-4775-84CF-73F787AB0979}"/>
          </ac:spMkLst>
        </pc:spChg>
        <pc:spChg chg="del">
          <ac:chgData name="Amy Albaugh" userId="f6174984-2b38-40b1-b0a3-6e8ead9d944d" providerId="ADAL" clId="{10D4FF7E-7DF4-4246-A769-D480BDFA84EC}" dt="2021-11-27T21:58:31.247" v="272" actId="22"/>
          <ac:spMkLst>
            <pc:docMk/>
            <pc:sldMk cId="1733813158" sldId="275"/>
            <ac:spMk id="4" creationId="{472E0F4F-6EE1-4D51-89E6-223B05C8D73C}"/>
          </ac:spMkLst>
        </pc:spChg>
        <pc:spChg chg="add del mod">
          <ac:chgData name="Amy Albaugh" userId="f6174984-2b38-40b1-b0a3-6e8ead9d944d" providerId="ADAL" clId="{10D4FF7E-7DF4-4246-A769-D480BDFA84EC}" dt="2021-11-30T00:28:27.036" v="2579" actId="22"/>
          <ac:spMkLst>
            <pc:docMk/>
            <pc:sldMk cId="1733813158" sldId="275"/>
            <ac:spMk id="4" creationId="{B5DD3EBA-C2AD-4487-B0A1-43867DB63E11}"/>
          </ac:spMkLst>
        </pc:spChg>
        <pc:spChg chg="del">
          <ac:chgData name="Amy Albaugh" userId="f6174984-2b38-40b1-b0a3-6e8ead9d944d" providerId="ADAL" clId="{10D4FF7E-7DF4-4246-A769-D480BDFA84EC}" dt="2021-11-27T21:59:48.072" v="294"/>
          <ac:spMkLst>
            <pc:docMk/>
            <pc:sldMk cId="1733813158" sldId="275"/>
            <ac:spMk id="5" creationId="{83829981-ECEC-4382-A3A3-FA6B496B9C2B}"/>
          </ac:spMkLst>
        </pc:spChg>
        <pc:picChg chg="add del mod ord">
          <ac:chgData name="Amy Albaugh" userId="f6174984-2b38-40b1-b0a3-6e8ead9d944d" providerId="ADAL" clId="{10D4FF7E-7DF4-4246-A769-D480BDFA84EC}" dt="2021-11-30T00:29:06.953" v="2583" actId="478"/>
          <ac:picMkLst>
            <pc:docMk/>
            <pc:sldMk cId="1733813158" sldId="275"/>
            <ac:picMk id="6" creationId="{E3062E43-02C2-4274-9D2C-DB5FDD55B0FC}"/>
          </ac:picMkLst>
        </pc:picChg>
        <pc:picChg chg="add del mod">
          <ac:chgData name="Amy Albaugh" userId="f6174984-2b38-40b1-b0a3-6e8ead9d944d" providerId="ADAL" clId="{10D4FF7E-7DF4-4246-A769-D480BDFA84EC}" dt="2021-11-30T00:24:07.100" v="2544" actId="478"/>
          <ac:picMkLst>
            <pc:docMk/>
            <pc:sldMk cId="1733813158" sldId="275"/>
            <ac:picMk id="7" creationId="{2624834E-3A2C-4409-97A4-00C3FD71E210}"/>
          </ac:picMkLst>
        </pc:picChg>
        <pc:picChg chg="add mod ord">
          <ac:chgData name="Amy Albaugh" userId="f6174984-2b38-40b1-b0a3-6e8ead9d944d" providerId="ADAL" clId="{10D4FF7E-7DF4-4246-A769-D480BDFA84EC}" dt="2021-11-30T00:29:21.020" v="2591" actId="27614"/>
          <ac:picMkLst>
            <pc:docMk/>
            <pc:sldMk cId="1733813158" sldId="275"/>
            <ac:picMk id="8" creationId="{E8C179D4-BBD2-464C-B25C-04A726114A84}"/>
          </ac:picMkLst>
        </pc:picChg>
        <pc:picChg chg="add mod">
          <ac:chgData name="Amy Albaugh" userId="f6174984-2b38-40b1-b0a3-6e8ead9d944d" providerId="ADAL" clId="{10D4FF7E-7DF4-4246-A769-D480BDFA84EC}" dt="2021-11-30T00:29:21.019" v="2590" actId="27614"/>
          <ac:picMkLst>
            <pc:docMk/>
            <pc:sldMk cId="1733813158" sldId="275"/>
            <ac:picMk id="10" creationId="{73F0B87C-543F-427E-A04B-F9EBFFDA72CC}"/>
          </ac:picMkLst>
        </pc:picChg>
      </pc:sldChg>
      <pc:sldChg chg="replTag delTag">
        <pc:chgData name="Amy Albaugh" userId="f6174984-2b38-40b1-b0a3-6e8ead9d944d" providerId="ADAL" clId="{10D4FF7E-7DF4-4246-A769-D480BDFA84EC}" dt="2021-12-02T00:06:42.267" v="4748"/>
        <pc:sldMkLst>
          <pc:docMk/>
          <pc:sldMk cId="887555296" sldId="280"/>
        </pc:sldMkLst>
      </pc:sldChg>
      <pc:sldChg chg="replTag delTag">
        <pc:chgData name="Amy Albaugh" userId="f6174984-2b38-40b1-b0a3-6e8ead9d944d" providerId="ADAL" clId="{10D4FF7E-7DF4-4246-A769-D480BDFA84EC}" dt="2021-12-02T00:06:41.025" v="4744"/>
        <pc:sldMkLst>
          <pc:docMk/>
          <pc:sldMk cId="4059028230" sldId="281"/>
        </pc:sldMkLst>
      </pc:sldChg>
      <pc:sldChg chg="delSp modSp mod modClrScheme replTag delTag chgLayout modNotesTx">
        <pc:chgData name="Amy Albaugh" userId="f6174984-2b38-40b1-b0a3-6e8ead9d944d" providerId="ADAL" clId="{10D4FF7E-7DF4-4246-A769-D480BDFA84EC}" dt="2021-12-02T00:06:57.074" v="4774"/>
        <pc:sldMkLst>
          <pc:docMk/>
          <pc:sldMk cId="2956049731" sldId="282"/>
        </pc:sldMkLst>
        <pc:spChg chg="mod ord">
          <ac:chgData name="Amy Albaugh" userId="f6174984-2b38-40b1-b0a3-6e8ead9d944d" providerId="ADAL" clId="{10D4FF7E-7DF4-4246-A769-D480BDFA84EC}" dt="2021-11-29T23:58:46.546" v="1682" actId="122"/>
          <ac:spMkLst>
            <pc:docMk/>
            <pc:sldMk cId="2956049731" sldId="282"/>
            <ac:spMk id="2" creationId="{0CBE9817-3151-4A4C-9557-A029BAF2BDB7}"/>
          </ac:spMkLst>
        </pc:spChg>
        <pc:spChg chg="del">
          <ac:chgData name="Amy Albaugh" userId="f6174984-2b38-40b1-b0a3-6e8ead9d944d" providerId="ADAL" clId="{10D4FF7E-7DF4-4246-A769-D480BDFA84EC}" dt="2021-11-29T23:58:42.184" v="1680" actId="700"/>
          <ac:spMkLst>
            <pc:docMk/>
            <pc:sldMk cId="2956049731" sldId="282"/>
            <ac:spMk id="4" creationId="{7B660D7D-6D37-4C2D-A70B-30896A37225C}"/>
          </ac:spMkLst>
        </pc:spChg>
        <pc:picChg chg="mod ord">
          <ac:chgData name="Amy Albaugh" userId="f6174984-2b38-40b1-b0a3-6e8ead9d944d" providerId="ADAL" clId="{10D4FF7E-7DF4-4246-A769-D480BDFA84EC}" dt="2021-11-29T23:58:42.184" v="1680" actId="700"/>
          <ac:picMkLst>
            <pc:docMk/>
            <pc:sldMk cId="2956049731" sldId="282"/>
            <ac:picMk id="9" creationId="{B04770F6-B816-447F-9C84-BC226F7CC604}"/>
          </ac:picMkLst>
        </pc:picChg>
      </pc:sldChg>
      <pc:sldChg chg="modSp mod replTag delTag">
        <pc:chgData name="Amy Albaugh" userId="f6174984-2b38-40b1-b0a3-6e8ead9d944d" providerId="ADAL" clId="{10D4FF7E-7DF4-4246-A769-D480BDFA84EC}" dt="2021-12-02T00:06:59.402" v="4777"/>
        <pc:sldMkLst>
          <pc:docMk/>
          <pc:sldMk cId="910852539" sldId="284"/>
        </pc:sldMkLst>
        <pc:spChg chg="mod">
          <ac:chgData name="Amy Albaugh" userId="f6174984-2b38-40b1-b0a3-6e8ead9d944d" providerId="ADAL" clId="{10D4FF7E-7DF4-4246-A769-D480BDFA84EC}" dt="2021-11-27T21:56:17.046" v="209" actId="20577"/>
          <ac:spMkLst>
            <pc:docMk/>
            <pc:sldMk cId="910852539" sldId="284"/>
            <ac:spMk id="2" creationId="{C9F985BA-314E-4720-AA2C-85F413E5D88F}"/>
          </ac:spMkLst>
        </pc:spChg>
        <pc:spChg chg="mod">
          <ac:chgData name="Amy Albaugh" userId="f6174984-2b38-40b1-b0a3-6e8ead9d944d" providerId="ADAL" clId="{10D4FF7E-7DF4-4246-A769-D480BDFA84EC}" dt="2021-11-27T21:56:24.199" v="232" actId="20577"/>
          <ac:spMkLst>
            <pc:docMk/>
            <pc:sldMk cId="910852539" sldId="284"/>
            <ac:spMk id="3" creationId="{A835FD11-7A04-4DAE-88FC-DDF3DE712720}"/>
          </ac:spMkLst>
        </pc:spChg>
        <pc:spChg chg="mod">
          <ac:chgData name="Amy Albaugh" userId="f6174984-2b38-40b1-b0a3-6e8ead9d944d" providerId="ADAL" clId="{10D4FF7E-7DF4-4246-A769-D480BDFA84EC}" dt="2021-11-27T21:56:30.201" v="250" actId="20577"/>
          <ac:spMkLst>
            <pc:docMk/>
            <pc:sldMk cId="910852539" sldId="284"/>
            <ac:spMk id="4" creationId="{EF67710C-FAB9-4B34-82C1-8C09391991C3}"/>
          </ac:spMkLst>
        </pc:spChg>
      </pc:sldChg>
      <pc:sldChg chg="replTag delTag">
        <pc:chgData name="Amy Albaugh" userId="f6174984-2b38-40b1-b0a3-6e8ead9d944d" providerId="ADAL" clId="{10D4FF7E-7DF4-4246-A769-D480BDFA84EC}" dt="2021-12-02T00:07:07.543" v="4800"/>
        <pc:sldMkLst>
          <pc:docMk/>
          <pc:sldMk cId="3600969426" sldId="285"/>
        </pc:sldMkLst>
      </pc:sldChg>
      <pc:sldChg chg="modSp mod ord replTag delTag">
        <pc:chgData name="Amy Albaugh" userId="f6174984-2b38-40b1-b0a3-6e8ead9d944d" providerId="ADAL" clId="{10D4FF7E-7DF4-4246-A769-D480BDFA84EC}" dt="2021-12-02T00:07:10.730" v="4816"/>
        <pc:sldMkLst>
          <pc:docMk/>
          <pc:sldMk cId="838628379" sldId="286"/>
        </pc:sldMkLst>
        <pc:picChg chg="mod">
          <ac:chgData name="Amy Albaugh" userId="f6174984-2b38-40b1-b0a3-6e8ead9d944d" providerId="ADAL" clId="{10D4FF7E-7DF4-4246-A769-D480BDFA84EC}" dt="2021-11-30T01:04:41.696" v="2856" actId="1076"/>
          <ac:picMkLst>
            <pc:docMk/>
            <pc:sldMk cId="838628379" sldId="286"/>
            <ac:picMk id="5" creationId="{E03715B4-A6A9-4563-9295-35FBB7733880}"/>
          </ac:picMkLst>
        </pc:picChg>
        <pc:picChg chg="mod">
          <ac:chgData name="Amy Albaugh" userId="f6174984-2b38-40b1-b0a3-6e8ead9d944d" providerId="ADAL" clId="{10D4FF7E-7DF4-4246-A769-D480BDFA84EC}" dt="2021-11-30T01:04:45.605" v="2857" actId="1076"/>
          <ac:picMkLst>
            <pc:docMk/>
            <pc:sldMk cId="838628379" sldId="286"/>
            <ac:picMk id="6" creationId="{6BF05523-B3FA-4DC4-A14D-46448B712D4E}"/>
          </ac:picMkLst>
        </pc:picChg>
        <pc:picChg chg="mod">
          <ac:chgData name="Amy Albaugh" userId="f6174984-2b38-40b1-b0a3-6e8ead9d944d" providerId="ADAL" clId="{10D4FF7E-7DF4-4246-A769-D480BDFA84EC}" dt="2021-11-30T01:05:01.111" v="2859" actId="1076"/>
          <ac:picMkLst>
            <pc:docMk/>
            <pc:sldMk cId="838628379" sldId="286"/>
            <ac:picMk id="7" creationId="{DF792653-04AE-49C2-809A-60BEE22BB935}"/>
          </ac:picMkLst>
        </pc:picChg>
      </pc:sldChg>
      <pc:sldChg chg="replTag delTag">
        <pc:chgData name="Amy Albaugh" userId="f6174984-2b38-40b1-b0a3-6e8ead9d944d" providerId="ADAL" clId="{10D4FF7E-7DF4-4246-A769-D480BDFA84EC}" dt="2021-11-30T00:23:35.295" v="2519"/>
        <pc:sldMkLst>
          <pc:docMk/>
          <pc:sldMk cId="1570639932" sldId="287"/>
        </pc:sldMkLst>
      </pc:sldChg>
      <pc:sldChg chg="addSp delSp modSp mod modClrScheme replTag delTag chgLayout">
        <pc:chgData name="Amy Albaugh" userId="f6174984-2b38-40b1-b0a3-6e8ead9d944d" providerId="ADAL" clId="{10D4FF7E-7DF4-4246-A769-D480BDFA84EC}" dt="2021-12-02T00:06:52.811" v="4766"/>
        <pc:sldMkLst>
          <pc:docMk/>
          <pc:sldMk cId="2879155788" sldId="288"/>
        </pc:sldMkLst>
        <pc:spChg chg="mod ord">
          <ac:chgData name="Amy Albaugh" userId="f6174984-2b38-40b1-b0a3-6e8ead9d944d" providerId="ADAL" clId="{10D4FF7E-7DF4-4246-A769-D480BDFA84EC}" dt="2021-11-29T02:21:05.497" v="1382" actId="26606"/>
          <ac:spMkLst>
            <pc:docMk/>
            <pc:sldMk cId="2879155788" sldId="288"/>
            <ac:spMk id="2" creationId="{B0C82CA5-EF53-4843-87FB-BB684C01CF7A}"/>
          </ac:spMkLst>
        </pc:spChg>
        <pc:spChg chg="mod ord">
          <ac:chgData name="Amy Albaugh" userId="f6174984-2b38-40b1-b0a3-6e8ead9d944d" providerId="ADAL" clId="{10D4FF7E-7DF4-4246-A769-D480BDFA84EC}" dt="2021-11-29T02:21:11.406" v="1383" actId="20577"/>
          <ac:spMkLst>
            <pc:docMk/>
            <pc:sldMk cId="2879155788" sldId="288"/>
            <ac:spMk id="3" creationId="{8BCBE51D-3D27-4BED-9B94-B47C79B7D786}"/>
          </ac:spMkLst>
        </pc:spChg>
        <pc:spChg chg="del mod ord">
          <ac:chgData name="Amy Albaugh" userId="f6174984-2b38-40b1-b0a3-6e8ead9d944d" providerId="ADAL" clId="{10D4FF7E-7DF4-4246-A769-D480BDFA84EC}" dt="2021-11-29T02:20:44.615" v="1381" actId="700"/>
          <ac:spMkLst>
            <pc:docMk/>
            <pc:sldMk cId="2879155788" sldId="288"/>
            <ac:spMk id="4" creationId="{0879F4A3-40A8-40AF-8A23-992E5FD26074}"/>
          </ac:spMkLst>
        </pc:spChg>
        <pc:spChg chg="add del mod ord">
          <ac:chgData name="Amy Albaugh" userId="f6174984-2b38-40b1-b0a3-6e8ead9d944d" providerId="ADAL" clId="{10D4FF7E-7DF4-4246-A769-D480BDFA84EC}" dt="2021-11-29T02:21:05.497" v="1382" actId="26606"/>
          <ac:spMkLst>
            <pc:docMk/>
            <pc:sldMk cId="2879155788" sldId="288"/>
            <ac:spMk id="5" creationId="{D3876D29-691A-4F88-AAEE-7B07F8F89967}"/>
          </ac:spMkLst>
        </pc:spChg>
        <pc:spChg chg="add mod">
          <ac:chgData name="Amy Albaugh" userId="f6174984-2b38-40b1-b0a3-6e8ead9d944d" providerId="ADAL" clId="{10D4FF7E-7DF4-4246-A769-D480BDFA84EC}" dt="2021-11-29T02:21:05.497" v="1382" actId="26606"/>
          <ac:spMkLst>
            <pc:docMk/>
            <pc:sldMk cId="2879155788" sldId="288"/>
            <ac:spMk id="10" creationId="{6233A07A-DB86-417B-921A-8E22B1F1996B}"/>
          </ac:spMkLst>
        </pc:spChg>
      </pc:sldChg>
      <pc:sldChg chg="addSp delSp modSp mod replTag delTag modNotesTx">
        <pc:chgData name="Amy Albaugh" userId="f6174984-2b38-40b1-b0a3-6e8ead9d944d" providerId="ADAL" clId="{10D4FF7E-7DF4-4246-A769-D480BDFA84EC}" dt="2021-11-30T00:23:48.140" v="2530"/>
        <pc:sldMkLst>
          <pc:docMk/>
          <pc:sldMk cId="3019058335" sldId="289"/>
        </pc:sldMkLst>
        <pc:spChg chg="mod">
          <ac:chgData name="Amy Albaugh" userId="f6174984-2b38-40b1-b0a3-6e8ead9d944d" providerId="ADAL" clId="{10D4FF7E-7DF4-4246-A769-D480BDFA84EC}" dt="2021-11-27T21:57:16.800" v="265"/>
          <ac:spMkLst>
            <pc:docMk/>
            <pc:sldMk cId="3019058335" sldId="289"/>
            <ac:spMk id="2" creationId="{A6304939-702E-4B6D-ABE9-D953879A392C}"/>
          </ac:spMkLst>
        </pc:spChg>
        <pc:spChg chg="del">
          <ac:chgData name="Amy Albaugh" userId="f6174984-2b38-40b1-b0a3-6e8ead9d944d" providerId="ADAL" clId="{10D4FF7E-7DF4-4246-A769-D480BDFA84EC}" dt="2021-11-27T21:57:58.399" v="267" actId="22"/>
          <ac:spMkLst>
            <pc:docMk/>
            <pc:sldMk cId="3019058335" sldId="289"/>
            <ac:spMk id="3" creationId="{37308156-1A31-4636-BF6D-54BA4AD42AD5}"/>
          </ac:spMkLst>
        </pc:spChg>
        <pc:spChg chg="del">
          <ac:chgData name="Amy Albaugh" userId="f6174984-2b38-40b1-b0a3-6e8ead9d944d" providerId="ADAL" clId="{10D4FF7E-7DF4-4246-A769-D480BDFA84EC}" dt="2021-11-27T21:59:28.327" v="279" actId="22"/>
          <ac:spMkLst>
            <pc:docMk/>
            <pc:sldMk cId="3019058335" sldId="289"/>
            <ac:spMk id="4" creationId="{20BF2FA5-CFC4-4391-954B-7E835A39B4F1}"/>
          </ac:spMkLst>
        </pc:spChg>
        <pc:spChg chg="add mod">
          <ac:chgData name="Amy Albaugh" userId="f6174984-2b38-40b1-b0a3-6e8ead9d944d" providerId="ADAL" clId="{10D4FF7E-7DF4-4246-A769-D480BDFA84EC}" dt="2021-11-30T00:23:10.270" v="2505" actId="478"/>
          <ac:spMkLst>
            <pc:docMk/>
            <pc:sldMk cId="3019058335" sldId="289"/>
            <ac:spMk id="4" creationId="{BB79761F-76B9-4F5D-804B-5A3EEE5A353D}"/>
          </ac:spMkLst>
        </pc:spChg>
        <pc:spChg chg="add del">
          <ac:chgData name="Amy Albaugh" userId="f6174984-2b38-40b1-b0a3-6e8ead9d944d" providerId="ADAL" clId="{10D4FF7E-7DF4-4246-A769-D480BDFA84EC}" dt="2021-11-27T21:57:22.223" v="266" actId="478"/>
          <ac:spMkLst>
            <pc:docMk/>
            <pc:sldMk cId="3019058335" sldId="289"/>
            <ac:spMk id="6" creationId="{D998EDE6-995D-4547-A9FE-EA3F44CA822A}"/>
          </ac:spMkLst>
        </pc:spChg>
        <pc:picChg chg="add del mod ord">
          <ac:chgData name="Amy Albaugh" userId="f6174984-2b38-40b1-b0a3-6e8ead9d944d" providerId="ADAL" clId="{10D4FF7E-7DF4-4246-A769-D480BDFA84EC}" dt="2021-11-30T00:23:10.270" v="2505" actId="478"/>
          <ac:picMkLst>
            <pc:docMk/>
            <pc:sldMk cId="3019058335" sldId="289"/>
            <ac:picMk id="8" creationId="{CFF2B622-E4D5-4D1A-8708-7B8B9FC73B3D}"/>
          </ac:picMkLst>
        </pc:picChg>
        <pc:picChg chg="add mod ord">
          <ac:chgData name="Amy Albaugh" userId="f6174984-2b38-40b1-b0a3-6e8ead9d944d" providerId="ADAL" clId="{10D4FF7E-7DF4-4246-A769-D480BDFA84EC}" dt="2021-11-27T21:59:28.327" v="279" actId="22"/>
          <ac:picMkLst>
            <pc:docMk/>
            <pc:sldMk cId="3019058335" sldId="289"/>
            <ac:picMk id="10" creationId="{0B4BF5A7-020B-4B9B-BF70-333F1F95A681}"/>
          </ac:picMkLst>
        </pc:picChg>
      </pc:sldChg>
      <pc:sldChg chg="delSp modSp new del mod modClrScheme replTag delTag chgLayout">
        <pc:chgData name="Amy Albaugh" userId="f6174984-2b38-40b1-b0a3-6e8ead9d944d" providerId="ADAL" clId="{10D4FF7E-7DF4-4246-A769-D480BDFA84EC}" dt="2021-11-30T00:23:04.451" v="2498" actId="47"/>
        <pc:sldMkLst>
          <pc:docMk/>
          <pc:sldMk cId="1892898133" sldId="290"/>
        </pc:sldMkLst>
        <pc:spChg chg="mod ord">
          <ac:chgData name="Amy Albaugh" userId="f6174984-2b38-40b1-b0a3-6e8ead9d944d" providerId="ADAL" clId="{10D4FF7E-7DF4-4246-A769-D480BDFA84EC}" dt="2021-11-27T22:16:45.044" v="683" actId="14100"/>
          <ac:spMkLst>
            <pc:docMk/>
            <pc:sldMk cId="1892898133" sldId="290"/>
            <ac:spMk id="2" creationId="{3699006D-FD74-4D48-9CCE-AAA2D25BA4F2}"/>
          </ac:spMkLst>
        </pc:spChg>
        <pc:spChg chg="del">
          <ac:chgData name="Amy Albaugh" userId="f6174984-2b38-40b1-b0a3-6e8ead9d944d" providerId="ADAL" clId="{10D4FF7E-7DF4-4246-A769-D480BDFA84EC}" dt="2021-11-27T22:15:27.176" v="667" actId="700"/>
          <ac:spMkLst>
            <pc:docMk/>
            <pc:sldMk cId="1892898133" sldId="290"/>
            <ac:spMk id="3" creationId="{E62253A2-C5C1-4531-9D8F-2F7D74B0456C}"/>
          </ac:spMkLst>
        </pc:spChg>
        <pc:spChg chg="del mod ord">
          <ac:chgData name="Amy Albaugh" userId="f6174984-2b38-40b1-b0a3-6e8ead9d944d" providerId="ADAL" clId="{10D4FF7E-7DF4-4246-A769-D480BDFA84EC}" dt="2021-11-27T22:16:22.044" v="678" actId="478"/>
          <ac:spMkLst>
            <pc:docMk/>
            <pc:sldMk cId="1892898133" sldId="290"/>
            <ac:spMk id="4" creationId="{CD026871-A3F7-41B3-BA66-8560D1677AF5}"/>
          </ac:spMkLst>
        </pc:spChg>
        <pc:spChg chg="del">
          <ac:chgData name="Amy Albaugh" userId="f6174984-2b38-40b1-b0a3-6e8ead9d944d" providerId="ADAL" clId="{10D4FF7E-7DF4-4246-A769-D480BDFA84EC}" dt="2021-11-27T22:15:27.176" v="667" actId="700"/>
          <ac:spMkLst>
            <pc:docMk/>
            <pc:sldMk cId="1892898133" sldId="290"/>
            <ac:spMk id="5" creationId="{187D489D-6088-46F1-8DAA-A4CC52B1E5AC}"/>
          </ac:spMkLst>
        </pc:spChg>
        <pc:spChg chg="mod ord">
          <ac:chgData name="Amy Albaugh" userId="f6174984-2b38-40b1-b0a3-6e8ead9d944d" providerId="ADAL" clId="{10D4FF7E-7DF4-4246-A769-D480BDFA84EC}" dt="2021-11-27T22:16:28.428" v="680" actId="14100"/>
          <ac:spMkLst>
            <pc:docMk/>
            <pc:sldMk cId="1892898133" sldId="290"/>
            <ac:spMk id="6" creationId="{CC4B8B1C-249F-4EAA-9C97-2110D3F7ED35}"/>
          </ac:spMkLst>
        </pc:spChg>
      </pc:sldChg>
      <pc:sldChg chg="addSp delSp modSp new mod modClrScheme replTag delTag chgLayout">
        <pc:chgData name="Amy Albaugh" userId="f6174984-2b38-40b1-b0a3-6e8ead9d944d" providerId="ADAL" clId="{10D4FF7E-7DF4-4246-A769-D480BDFA84EC}" dt="2021-12-02T00:06:44.154" v="4752"/>
        <pc:sldMkLst>
          <pc:docMk/>
          <pc:sldMk cId="492207533" sldId="291"/>
        </pc:sldMkLst>
        <pc:spChg chg="mod ord">
          <ac:chgData name="Amy Albaugh" userId="f6174984-2b38-40b1-b0a3-6e8ead9d944d" providerId="ADAL" clId="{10D4FF7E-7DF4-4246-A769-D480BDFA84EC}" dt="2021-11-28T00:26:24.306" v="983" actId="26606"/>
          <ac:spMkLst>
            <pc:docMk/>
            <pc:sldMk cId="492207533" sldId="291"/>
            <ac:spMk id="2" creationId="{1521ACA8-A422-45C9-A6F4-8A8BAEF768C7}"/>
          </ac:spMkLst>
        </pc:spChg>
        <pc:spChg chg="del mod ord">
          <ac:chgData name="Amy Albaugh" userId="f6174984-2b38-40b1-b0a3-6e8ead9d944d" providerId="ADAL" clId="{10D4FF7E-7DF4-4246-A769-D480BDFA84EC}" dt="2021-11-28T00:24:42.663" v="771" actId="700"/>
          <ac:spMkLst>
            <pc:docMk/>
            <pc:sldMk cId="492207533" sldId="291"/>
            <ac:spMk id="3" creationId="{27F6210D-BE23-4A83-BA8A-0AEED0C8C47D}"/>
          </ac:spMkLst>
        </pc:spChg>
        <pc:spChg chg="add del mod ord">
          <ac:chgData name="Amy Albaugh" userId="f6174984-2b38-40b1-b0a3-6e8ead9d944d" providerId="ADAL" clId="{10D4FF7E-7DF4-4246-A769-D480BDFA84EC}" dt="2021-11-28T00:26:18.833" v="982" actId="931"/>
          <ac:spMkLst>
            <pc:docMk/>
            <pc:sldMk cId="492207533" sldId="291"/>
            <ac:spMk id="4" creationId="{3886A607-9BF3-42E3-9E00-D30EDD53F6CC}"/>
          </ac:spMkLst>
        </pc:spChg>
        <pc:spChg chg="add mod ord">
          <ac:chgData name="Amy Albaugh" userId="f6174984-2b38-40b1-b0a3-6e8ead9d944d" providerId="ADAL" clId="{10D4FF7E-7DF4-4246-A769-D480BDFA84EC}" dt="2021-11-28T00:26:24.306" v="983" actId="26606"/>
          <ac:spMkLst>
            <pc:docMk/>
            <pc:sldMk cId="492207533" sldId="291"/>
            <ac:spMk id="5" creationId="{E1BC1BE3-6BA9-4DC3-B977-0EA6CCFB25FE}"/>
          </ac:spMkLst>
        </pc:spChg>
        <pc:picChg chg="add mod ord">
          <ac:chgData name="Amy Albaugh" userId="f6174984-2b38-40b1-b0a3-6e8ead9d944d" providerId="ADAL" clId="{10D4FF7E-7DF4-4246-A769-D480BDFA84EC}" dt="2021-11-28T00:26:24.306" v="983" actId="26606"/>
          <ac:picMkLst>
            <pc:docMk/>
            <pc:sldMk cId="492207533" sldId="291"/>
            <ac:picMk id="7" creationId="{9AAA9ECE-851D-49E8-A6C4-60427D777932}"/>
          </ac:picMkLst>
        </pc:picChg>
      </pc:sldChg>
      <pc:sldChg chg="replTag delTag">
        <pc:chgData name="Amy Albaugh" userId="f6174984-2b38-40b1-b0a3-6e8ead9d944d" providerId="ADAL" clId="{10D4FF7E-7DF4-4246-A769-D480BDFA84EC}" dt="2021-12-02T00:07:41.293" v="4850"/>
        <pc:sldMkLst>
          <pc:docMk/>
          <pc:sldMk cId="3486997139" sldId="292"/>
        </pc:sldMkLst>
      </pc:sldChg>
      <pc:sldChg chg="replTag delTag">
        <pc:chgData name="Amy Albaugh" userId="f6174984-2b38-40b1-b0a3-6e8ead9d944d" providerId="ADAL" clId="{10D4FF7E-7DF4-4246-A769-D480BDFA84EC}" dt="2021-12-02T00:07:13.933" v="4820"/>
        <pc:sldMkLst>
          <pc:docMk/>
          <pc:sldMk cId="3410485723" sldId="293"/>
        </pc:sldMkLst>
      </pc:sldChg>
      <pc:sldChg chg="modSp mod replTag delTag">
        <pc:chgData name="Amy Albaugh" userId="f6174984-2b38-40b1-b0a3-6e8ead9d944d" providerId="ADAL" clId="{10D4FF7E-7DF4-4246-A769-D480BDFA84EC}" dt="2021-12-02T00:07:16.179" v="4824"/>
        <pc:sldMkLst>
          <pc:docMk/>
          <pc:sldMk cId="1439599879" sldId="294"/>
        </pc:sldMkLst>
        <pc:picChg chg="mod">
          <ac:chgData name="Amy Albaugh" userId="f6174984-2b38-40b1-b0a3-6e8ead9d944d" providerId="ADAL" clId="{10D4FF7E-7DF4-4246-A769-D480BDFA84EC}" dt="2021-11-29T02:23:15.758" v="1417" actId="1076"/>
          <ac:picMkLst>
            <pc:docMk/>
            <pc:sldMk cId="1439599879" sldId="294"/>
            <ac:picMk id="7" creationId="{5BCF57CA-E424-4AE2-B9CB-4560A07653E0}"/>
          </ac:picMkLst>
        </pc:picChg>
        <pc:picChg chg="mod">
          <ac:chgData name="Amy Albaugh" userId="f6174984-2b38-40b1-b0a3-6e8ead9d944d" providerId="ADAL" clId="{10D4FF7E-7DF4-4246-A769-D480BDFA84EC}" dt="2021-11-29T02:23:08.419" v="1415" actId="1076"/>
          <ac:picMkLst>
            <pc:docMk/>
            <pc:sldMk cId="1439599879" sldId="294"/>
            <ac:picMk id="13" creationId="{D4DB188D-8013-40BF-A0CD-0590AA8DA41A}"/>
          </ac:picMkLst>
        </pc:picChg>
      </pc:sldChg>
      <pc:sldChg chg="modSp mod replTag delTag">
        <pc:chgData name="Amy Albaugh" userId="f6174984-2b38-40b1-b0a3-6e8ead9d944d" providerId="ADAL" clId="{10D4FF7E-7DF4-4246-A769-D480BDFA84EC}" dt="2021-12-02T00:07:16.653" v="4826"/>
        <pc:sldMkLst>
          <pc:docMk/>
          <pc:sldMk cId="1828197181" sldId="295"/>
        </pc:sldMkLst>
        <pc:picChg chg="mod">
          <ac:chgData name="Amy Albaugh" userId="f6174984-2b38-40b1-b0a3-6e8ead9d944d" providerId="ADAL" clId="{10D4FF7E-7DF4-4246-A769-D480BDFA84EC}" dt="2021-11-29T02:23:41.178" v="1424" actId="1076"/>
          <ac:picMkLst>
            <pc:docMk/>
            <pc:sldMk cId="1828197181" sldId="295"/>
            <ac:picMk id="15" creationId="{992029FC-AE34-4DC2-A7EA-211C376F2615}"/>
          </ac:picMkLst>
        </pc:picChg>
        <pc:picChg chg="mod">
          <ac:chgData name="Amy Albaugh" userId="f6174984-2b38-40b1-b0a3-6e8ead9d944d" providerId="ADAL" clId="{10D4FF7E-7DF4-4246-A769-D480BDFA84EC}" dt="2021-11-29T02:23:45.498" v="1425" actId="1076"/>
          <ac:picMkLst>
            <pc:docMk/>
            <pc:sldMk cId="1828197181" sldId="295"/>
            <ac:picMk id="16" creationId="{2F0FF791-7CFA-413B-8DCC-62C4FEDEE711}"/>
          </ac:picMkLst>
        </pc:picChg>
      </pc:sldChg>
      <pc:sldChg chg="modSp mod replTag delTag">
        <pc:chgData name="Amy Albaugh" userId="f6174984-2b38-40b1-b0a3-6e8ead9d944d" providerId="ADAL" clId="{10D4FF7E-7DF4-4246-A769-D480BDFA84EC}" dt="2021-12-02T00:07:17.931" v="4828"/>
        <pc:sldMkLst>
          <pc:docMk/>
          <pc:sldMk cId="3255631846" sldId="296"/>
        </pc:sldMkLst>
        <pc:spChg chg="mod">
          <ac:chgData name="Amy Albaugh" userId="f6174984-2b38-40b1-b0a3-6e8ead9d944d" providerId="ADAL" clId="{10D4FF7E-7DF4-4246-A769-D480BDFA84EC}" dt="2021-11-29T00:49:51.347" v="1076" actId="14100"/>
          <ac:spMkLst>
            <pc:docMk/>
            <pc:sldMk cId="3255631846" sldId="296"/>
            <ac:spMk id="2" creationId="{A87389FD-0692-4C62-BA54-0F8947BC1ECC}"/>
          </ac:spMkLst>
        </pc:spChg>
        <pc:picChg chg="mod">
          <ac:chgData name="Amy Albaugh" userId="f6174984-2b38-40b1-b0a3-6e8ead9d944d" providerId="ADAL" clId="{10D4FF7E-7DF4-4246-A769-D480BDFA84EC}" dt="2021-11-29T00:49:18.012" v="1068" actId="1076"/>
          <ac:picMkLst>
            <pc:docMk/>
            <pc:sldMk cId="3255631846" sldId="296"/>
            <ac:picMk id="7" creationId="{AF95A3E3-0BB1-4A9E-9BE8-A0CC7A096798}"/>
          </ac:picMkLst>
        </pc:picChg>
        <pc:picChg chg="mod">
          <ac:chgData name="Amy Albaugh" userId="f6174984-2b38-40b1-b0a3-6e8ead9d944d" providerId="ADAL" clId="{10D4FF7E-7DF4-4246-A769-D480BDFA84EC}" dt="2021-11-29T00:49:22.649" v="1071" actId="1076"/>
          <ac:picMkLst>
            <pc:docMk/>
            <pc:sldMk cId="3255631846" sldId="296"/>
            <ac:picMk id="8" creationId="{456DFDBA-A382-40D0-AB20-4A746EECEEA1}"/>
          </ac:picMkLst>
        </pc:picChg>
      </pc:sldChg>
      <pc:sldChg chg="replTag delTag">
        <pc:chgData name="Amy Albaugh" userId="f6174984-2b38-40b1-b0a3-6e8ead9d944d" providerId="ADAL" clId="{10D4FF7E-7DF4-4246-A769-D480BDFA84EC}" dt="2021-12-02T00:07:19.620" v="4830"/>
        <pc:sldMkLst>
          <pc:docMk/>
          <pc:sldMk cId="1616520174" sldId="297"/>
        </pc:sldMkLst>
      </pc:sldChg>
      <pc:sldChg chg="replTag delTag">
        <pc:chgData name="Amy Albaugh" userId="f6174984-2b38-40b1-b0a3-6e8ead9d944d" providerId="ADAL" clId="{10D4FF7E-7DF4-4246-A769-D480BDFA84EC}" dt="2021-12-02T00:07:15.386" v="4822"/>
        <pc:sldMkLst>
          <pc:docMk/>
          <pc:sldMk cId="1347862808" sldId="298"/>
        </pc:sldMkLst>
      </pc:sldChg>
      <pc:sldChg chg="addSp delSp modSp new mod modClrScheme replTag delTag chgLayout">
        <pc:chgData name="Amy Albaugh" userId="f6174984-2b38-40b1-b0a3-6e8ead9d944d" providerId="ADAL" clId="{10D4FF7E-7DF4-4246-A769-D480BDFA84EC}" dt="2021-12-02T00:06:47.032" v="4760"/>
        <pc:sldMkLst>
          <pc:docMk/>
          <pc:sldMk cId="1756242738" sldId="299"/>
        </pc:sldMkLst>
        <pc:spChg chg="del">
          <ac:chgData name="Amy Albaugh" userId="f6174984-2b38-40b1-b0a3-6e8ead9d944d" providerId="ADAL" clId="{10D4FF7E-7DF4-4246-A769-D480BDFA84EC}" dt="2021-11-29T03:36:33.940" v="1492" actId="26606"/>
          <ac:spMkLst>
            <pc:docMk/>
            <pc:sldMk cId="1756242738" sldId="299"/>
            <ac:spMk id="2" creationId="{355F7570-52C6-40C0-ADAD-F4492E2EF38E}"/>
          </ac:spMkLst>
        </pc:spChg>
        <pc:spChg chg="mod ord">
          <ac:chgData name="Amy Albaugh" userId="f6174984-2b38-40b1-b0a3-6e8ead9d944d" providerId="ADAL" clId="{10D4FF7E-7DF4-4246-A769-D480BDFA84EC}" dt="2021-11-29T03:38:25.024" v="1545" actId="27636"/>
          <ac:spMkLst>
            <pc:docMk/>
            <pc:sldMk cId="1756242738" sldId="299"/>
            <ac:spMk id="3" creationId="{B3791757-1822-44B3-99ED-0B98AF36CB67}"/>
          </ac:spMkLst>
        </pc:spChg>
        <pc:spChg chg="del">
          <ac:chgData name="Amy Albaugh" userId="f6174984-2b38-40b1-b0a3-6e8ead9d944d" providerId="ADAL" clId="{10D4FF7E-7DF4-4246-A769-D480BDFA84EC}" dt="2021-11-29T03:36:29.451" v="1491"/>
          <ac:spMkLst>
            <pc:docMk/>
            <pc:sldMk cId="1756242738" sldId="299"/>
            <ac:spMk id="4" creationId="{BA3257FD-2E7E-45E9-AD04-A2715709ECF7}"/>
          </ac:spMkLst>
        </pc:spChg>
        <pc:spChg chg="add del">
          <ac:chgData name="Amy Albaugh" userId="f6174984-2b38-40b1-b0a3-6e8ead9d944d" providerId="ADAL" clId="{10D4FF7E-7DF4-4246-A769-D480BDFA84EC}" dt="2021-11-29T03:36:16.592" v="1479" actId="22"/>
          <ac:spMkLst>
            <pc:docMk/>
            <pc:sldMk cId="1756242738" sldId="299"/>
            <ac:spMk id="6" creationId="{A787332A-669B-47D0-8A83-E092D5B752C0}"/>
          </ac:spMkLst>
        </pc:spChg>
        <pc:spChg chg="add mod">
          <ac:chgData name="Amy Albaugh" userId="f6174984-2b38-40b1-b0a3-6e8ead9d944d" providerId="ADAL" clId="{10D4FF7E-7DF4-4246-A769-D480BDFA84EC}" dt="2021-11-29T03:38:07.028" v="1535" actId="14100"/>
          <ac:spMkLst>
            <pc:docMk/>
            <pc:sldMk cId="1756242738" sldId="299"/>
            <ac:spMk id="12" creationId="{C04F388F-B64D-404A-8049-5939BAF12C2A}"/>
          </ac:spMkLst>
        </pc:spChg>
        <pc:picChg chg="add mod">
          <ac:chgData name="Amy Albaugh" userId="f6174984-2b38-40b1-b0a3-6e8ead9d944d" providerId="ADAL" clId="{10D4FF7E-7DF4-4246-A769-D480BDFA84EC}" dt="2021-11-29T03:37:29.838" v="1529" actId="1076"/>
          <ac:picMkLst>
            <pc:docMk/>
            <pc:sldMk cId="1756242738" sldId="299"/>
            <ac:picMk id="7" creationId="{7EA803F8-1ABA-40CB-82E3-6FB0DACCDBB3}"/>
          </ac:picMkLst>
        </pc:picChg>
      </pc:sldChg>
      <pc:sldChg chg="addSp delSp modSp mod modClrScheme replTag delTag chgLayout">
        <pc:chgData name="Amy Albaugh" userId="f6174984-2b38-40b1-b0a3-6e8ead9d944d" providerId="ADAL" clId="{10D4FF7E-7DF4-4246-A769-D480BDFA84EC}" dt="2021-12-02T00:07:42.107" v="4852"/>
        <pc:sldMkLst>
          <pc:docMk/>
          <pc:sldMk cId="3528905181" sldId="300"/>
        </pc:sldMkLst>
        <pc:spChg chg="mod ord">
          <ac:chgData name="Amy Albaugh" userId="f6174984-2b38-40b1-b0a3-6e8ead9d944d" providerId="ADAL" clId="{10D4FF7E-7DF4-4246-A769-D480BDFA84EC}" dt="2021-11-30T01:20:26.407" v="4465" actId="700"/>
          <ac:spMkLst>
            <pc:docMk/>
            <pc:sldMk cId="3528905181" sldId="300"/>
            <ac:spMk id="2" creationId="{9903BCEB-8518-45A3-9FC0-B06505C1ACB0}"/>
          </ac:spMkLst>
        </pc:spChg>
        <pc:spChg chg="del mod ord">
          <ac:chgData name="Amy Albaugh" userId="f6174984-2b38-40b1-b0a3-6e8ead9d944d" providerId="ADAL" clId="{10D4FF7E-7DF4-4246-A769-D480BDFA84EC}" dt="2021-11-30T01:20:26.407" v="4465" actId="700"/>
          <ac:spMkLst>
            <pc:docMk/>
            <pc:sldMk cId="3528905181" sldId="300"/>
            <ac:spMk id="3" creationId="{F473292E-D17A-45C6-9755-7D4C4796843C}"/>
          </ac:spMkLst>
        </pc:spChg>
        <pc:spChg chg="del">
          <ac:chgData name="Amy Albaugh" userId="f6174984-2b38-40b1-b0a3-6e8ead9d944d" providerId="ADAL" clId="{10D4FF7E-7DF4-4246-A769-D480BDFA84EC}" dt="2021-11-30T01:20:26.407" v="4465" actId="700"/>
          <ac:spMkLst>
            <pc:docMk/>
            <pc:sldMk cId="3528905181" sldId="300"/>
            <ac:spMk id="4" creationId="{F3DE5635-3879-4B28-9288-45A4A55434B2}"/>
          </ac:spMkLst>
        </pc:spChg>
        <pc:spChg chg="add del mod ord">
          <ac:chgData name="Amy Albaugh" userId="f6174984-2b38-40b1-b0a3-6e8ead9d944d" providerId="ADAL" clId="{10D4FF7E-7DF4-4246-A769-D480BDFA84EC}" dt="2021-11-30T01:21:13.865" v="4466" actId="931"/>
          <ac:spMkLst>
            <pc:docMk/>
            <pc:sldMk cId="3528905181" sldId="300"/>
            <ac:spMk id="5" creationId="{16FAE59E-3F70-402A-8B1E-4238B1159C6B}"/>
          </ac:spMkLst>
        </pc:spChg>
        <pc:picChg chg="add mod">
          <ac:chgData name="Amy Albaugh" userId="f6174984-2b38-40b1-b0a3-6e8ead9d944d" providerId="ADAL" clId="{10D4FF7E-7DF4-4246-A769-D480BDFA84EC}" dt="2021-11-30T01:21:20.397" v="4471" actId="27614"/>
          <ac:picMkLst>
            <pc:docMk/>
            <pc:sldMk cId="3528905181" sldId="300"/>
            <ac:picMk id="7" creationId="{F161BF31-206D-41E6-8541-30F977BF8746}"/>
          </ac:picMkLst>
        </pc:picChg>
      </pc:sldChg>
      <pc:sldChg chg="replTag delTag">
        <pc:chgData name="Amy Albaugh" userId="f6174984-2b38-40b1-b0a3-6e8ead9d944d" providerId="ADAL" clId="{10D4FF7E-7DF4-4246-A769-D480BDFA84EC}" dt="2021-12-02T00:06:53.553" v="4768"/>
        <pc:sldMkLst>
          <pc:docMk/>
          <pc:sldMk cId="3494031183" sldId="301"/>
        </pc:sldMkLst>
      </pc:sldChg>
      <pc:sldChg chg="addSp delSp modSp add mod replTag delTag modNotesTx">
        <pc:chgData name="Amy Albaugh" userId="f6174984-2b38-40b1-b0a3-6e8ead9d944d" providerId="ADAL" clId="{10D4FF7E-7DF4-4246-A769-D480BDFA84EC}" dt="2021-12-02T00:06:55.097" v="4772"/>
        <pc:sldMkLst>
          <pc:docMk/>
          <pc:sldMk cId="1457551404" sldId="302"/>
        </pc:sldMkLst>
        <pc:spChg chg="mod">
          <ac:chgData name="Amy Albaugh" userId="f6174984-2b38-40b1-b0a3-6e8ead9d944d" providerId="ADAL" clId="{10D4FF7E-7DF4-4246-A769-D480BDFA84EC}" dt="2021-11-29T23:09:33.666" v="1631" actId="20577"/>
          <ac:spMkLst>
            <pc:docMk/>
            <pc:sldMk cId="1457551404" sldId="302"/>
            <ac:spMk id="2" creationId="{EE9A8ADB-4EC8-4764-8196-09DE7BFC5ADB}"/>
          </ac:spMkLst>
        </pc:spChg>
        <pc:spChg chg="add del mod">
          <ac:chgData name="Amy Albaugh" userId="f6174984-2b38-40b1-b0a3-6e8ead9d944d" providerId="ADAL" clId="{10D4FF7E-7DF4-4246-A769-D480BDFA84EC}" dt="2021-11-29T23:08:53.753" v="1611" actId="478"/>
          <ac:spMkLst>
            <pc:docMk/>
            <pc:sldMk cId="1457551404" sldId="302"/>
            <ac:spMk id="4" creationId="{72C7A5E3-47EA-49B5-84FA-B922C40F4FC4}"/>
          </ac:spMkLst>
        </pc:spChg>
        <pc:spChg chg="add mod">
          <ac:chgData name="Amy Albaugh" userId="f6174984-2b38-40b1-b0a3-6e8ead9d944d" providerId="ADAL" clId="{10D4FF7E-7DF4-4246-A769-D480BDFA84EC}" dt="2021-11-30T00:07:09.258" v="1741" actId="242"/>
          <ac:spMkLst>
            <pc:docMk/>
            <pc:sldMk cId="1457551404" sldId="302"/>
            <ac:spMk id="7" creationId="{A2E90F7E-BFDD-49B8-B5DB-C0CD245B6041}"/>
          </ac:spMkLst>
        </pc:spChg>
        <pc:picChg chg="del mod">
          <ac:chgData name="Amy Albaugh" userId="f6174984-2b38-40b1-b0a3-6e8ead9d944d" providerId="ADAL" clId="{10D4FF7E-7DF4-4246-A769-D480BDFA84EC}" dt="2021-11-29T23:09:15.620" v="1626" actId="478"/>
          <ac:picMkLst>
            <pc:docMk/>
            <pc:sldMk cId="1457551404" sldId="302"/>
            <ac:picMk id="6" creationId="{BD5B98E6-F9D7-48D4-9AC3-345A1BE9240F}"/>
          </ac:picMkLst>
        </pc:picChg>
        <pc:picChg chg="del">
          <ac:chgData name="Amy Albaugh" userId="f6174984-2b38-40b1-b0a3-6e8ead9d944d" providerId="ADAL" clId="{10D4FF7E-7DF4-4246-A769-D480BDFA84EC}" dt="2021-11-29T23:08:49.541" v="1610" actId="478"/>
          <ac:picMkLst>
            <pc:docMk/>
            <pc:sldMk cId="1457551404" sldId="302"/>
            <ac:picMk id="8" creationId="{A677108C-02A7-4093-97CC-7A20ECE51B5B}"/>
          </ac:picMkLst>
        </pc:picChg>
        <pc:picChg chg="add del mod">
          <ac:chgData name="Amy Albaugh" userId="f6174984-2b38-40b1-b0a3-6e8ead9d944d" providerId="ADAL" clId="{10D4FF7E-7DF4-4246-A769-D480BDFA84EC}" dt="2021-11-29T23:09:28.044" v="1629" actId="1076"/>
          <ac:picMkLst>
            <pc:docMk/>
            <pc:sldMk cId="1457551404" sldId="302"/>
            <ac:picMk id="9" creationId="{D827F829-93DF-4560-9E65-590722DD12FF}"/>
          </ac:picMkLst>
        </pc:picChg>
      </pc:sldChg>
      <pc:sldChg chg="addSp delSp modSp new mod ord modClrScheme replTag delTag chgLayout">
        <pc:chgData name="Amy Albaugh" userId="f6174984-2b38-40b1-b0a3-6e8ead9d944d" providerId="ADAL" clId="{10D4FF7E-7DF4-4246-A769-D480BDFA84EC}" dt="2021-12-02T00:07:09.089" v="4810"/>
        <pc:sldMkLst>
          <pc:docMk/>
          <pc:sldMk cId="944582717" sldId="303"/>
        </pc:sldMkLst>
        <pc:spChg chg="del">
          <ac:chgData name="Amy Albaugh" userId="f6174984-2b38-40b1-b0a3-6e8ead9d944d" providerId="ADAL" clId="{10D4FF7E-7DF4-4246-A769-D480BDFA84EC}" dt="2021-11-30T00:25:01.106" v="2553" actId="700"/>
          <ac:spMkLst>
            <pc:docMk/>
            <pc:sldMk cId="944582717" sldId="303"/>
            <ac:spMk id="2" creationId="{996F5FE4-F154-4E2C-8721-1698D35FE588}"/>
          </ac:spMkLst>
        </pc:spChg>
        <pc:spChg chg="del">
          <ac:chgData name="Amy Albaugh" userId="f6174984-2b38-40b1-b0a3-6e8ead9d944d" providerId="ADAL" clId="{10D4FF7E-7DF4-4246-A769-D480BDFA84EC}" dt="2021-11-30T00:25:01.106" v="2553" actId="700"/>
          <ac:spMkLst>
            <pc:docMk/>
            <pc:sldMk cId="944582717" sldId="303"/>
            <ac:spMk id="3" creationId="{34E110C2-8E9B-4822-BFC0-32476479DEBB}"/>
          </ac:spMkLst>
        </pc:spChg>
        <pc:spChg chg="del">
          <ac:chgData name="Amy Albaugh" userId="f6174984-2b38-40b1-b0a3-6e8ead9d944d" providerId="ADAL" clId="{10D4FF7E-7DF4-4246-A769-D480BDFA84EC}" dt="2021-11-30T00:25:01.106" v="2553" actId="700"/>
          <ac:spMkLst>
            <pc:docMk/>
            <pc:sldMk cId="944582717" sldId="303"/>
            <ac:spMk id="4" creationId="{71D7FFFA-5F71-4A8B-A139-2B26FCD08493}"/>
          </ac:spMkLst>
        </pc:spChg>
        <pc:spChg chg="add mod">
          <ac:chgData name="Amy Albaugh" userId="f6174984-2b38-40b1-b0a3-6e8ead9d944d" providerId="ADAL" clId="{10D4FF7E-7DF4-4246-A769-D480BDFA84EC}" dt="2021-11-30T01:00:07.443" v="2807" actId="122"/>
          <ac:spMkLst>
            <pc:docMk/>
            <pc:sldMk cId="944582717" sldId="303"/>
            <ac:spMk id="7" creationId="{FF4BB642-078E-471A-948B-1AB8688C5D0C}"/>
          </ac:spMkLst>
        </pc:spChg>
        <pc:spChg chg="add del mod">
          <ac:chgData name="Amy Albaugh" userId="f6174984-2b38-40b1-b0a3-6e8ead9d944d" providerId="ADAL" clId="{10D4FF7E-7DF4-4246-A769-D480BDFA84EC}" dt="2021-11-30T00:49:24.703" v="2602" actId="478"/>
          <ac:spMkLst>
            <pc:docMk/>
            <pc:sldMk cId="944582717" sldId="303"/>
            <ac:spMk id="71" creationId="{040C1DD6-45A1-4F8E-9720-5007E1D17074}"/>
          </ac:spMkLst>
        </pc:spChg>
        <pc:graphicFrameChg chg="add mod modGraphic">
          <ac:chgData name="Amy Albaugh" userId="f6174984-2b38-40b1-b0a3-6e8ead9d944d" providerId="ADAL" clId="{10D4FF7E-7DF4-4246-A769-D480BDFA84EC}" dt="2021-11-30T00:59:17.752" v="2803" actId="242"/>
          <ac:graphicFrameMkLst>
            <pc:docMk/>
            <pc:sldMk cId="944582717" sldId="303"/>
            <ac:graphicFrameMk id="5" creationId="{631D7089-C4B5-4F44-82FE-25CB37B16D9D}"/>
          </ac:graphicFrameMkLst>
        </pc:graphicFrameChg>
        <pc:picChg chg="add del mod">
          <ac:chgData name="Amy Albaugh" userId="f6174984-2b38-40b1-b0a3-6e8ead9d944d" providerId="ADAL" clId="{10D4FF7E-7DF4-4246-A769-D480BDFA84EC}" dt="2021-11-30T00:49:13.091" v="2598" actId="478"/>
          <ac:picMkLst>
            <pc:docMk/>
            <pc:sldMk cId="944582717" sldId="303"/>
            <ac:picMk id="2050" creationId="{4C06DDAB-A1BF-46E7-97EA-BDF0E65386D1}"/>
          </ac:picMkLst>
        </pc:picChg>
      </pc:sldChg>
      <pc:sldChg chg="addSp delSp modSp new mod replTag delTag">
        <pc:chgData name="Amy Albaugh" userId="f6174984-2b38-40b1-b0a3-6e8ead9d944d" providerId="ADAL" clId="{10D4FF7E-7DF4-4246-A769-D480BDFA84EC}" dt="2021-12-02T00:07:09.480" v="4812"/>
        <pc:sldMkLst>
          <pc:docMk/>
          <pc:sldMk cId="1803132286" sldId="304"/>
        </pc:sldMkLst>
        <pc:spChg chg="mod">
          <ac:chgData name="Amy Albaugh" userId="f6174984-2b38-40b1-b0a3-6e8ead9d944d" providerId="ADAL" clId="{10D4FF7E-7DF4-4246-A769-D480BDFA84EC}" dt="2021-11-30T00:56:30.287" v="2784" actId="20577"/>
          <ac:spMkLst>
            <pc:docMk/>
            <pc:sldMk cId="1803132286" sldId="304"/>
            <ac:spMk id="2" creationId="{FE433FB2-BAAD-4C3E-A5A1-BEA22332CF68}"/>
          </ac:spMkLst>
        </pc:spChg>
        <pc:spChg chg="del">
          <ac:chgData name="Amy Albaugh" userId="f6174984-2b38-40b1-b0a3-6e8ead9d944d" providerId="ADAL" clId="{10D4FF7E-7DF4-4246-A769-D480BDFA84EC}" dt="2021-11-30T00:57:14.306" v="2785"/>
          <ac:spMkLst>
            <pc:docMk/>
            <pc:sldMk cId="1803132286" sldId="304"/>
            <ac:spMk id="3" creationId="{FEDD9114-D843-4447-ABFF-197E96839F36}"/>
          </ac:spMkLst>
        </pc:spChg>
        <pc:graphicFrameChg chg="add mod modGraphic">
          <ac:chgData name="Amy Albaugh" userId="f6174984-2b38-40b1-b0a3-6e8ead9d944d" providerId="ADAL" clId="{10D4FF7E-7DF4-4246-A769-D480BDFA84EC}" dt="2021-11-30T01:02:02.857" v="2823" actId="14100"/>
          <ac:graphicFrameMkLst>
            <pc:docMk/>
            <pc:sldMk cId="1803132286" sldId="304"/>
            <ac:graphicFrameMk id="4" creationId="{CD5D5A8A-B775-4AF2-A526-EE2AC7702097}"/>
          </ac:graphicFrameMkLst>
        </pc:graphicFrameChg>
      </pc:sldChg>
      <pc:sldChg chg="addSp delSp modSp add mod modClrScheme replTag delTag chgLayout">
        <pc:chgData name="Amy Albaugh" userId="f6174984-2b38-40b1-b0a3-6e8ead9d944d" providerId="ADAL" clId="{10D4FF7E-7DF4-4246-A769-D480BDFA84EC}" dt="2021-12-02T00:07:42.425" v="4854"/>
        <pc:sldMkLst>
          <pc:docMk/>
          <pc:sldMk cId="740468371" sldId="305"/>
        </pc:sldMkLst>
        <pc:spChg chg="mod">
          <ac:chgData name="Amy Albaugh" userId="f6174984-2b38-40b1-b0a3-6e8ead9d944d" providerId="ADAL" clId="{10D4FF7E-7DF4-4246-A769-D480BDFA84EC}" dt="2021-11-30T01:20:15.931" v="4459" actId="26606"/>
          <ac:spMkLst>
            <pc:docMk/>
            <pc:sldMk cId="740468371" sldId="305"/>
            <ac:spMk id="2" creationId="{F1F44AC7-D60A-435F-A1F5-FAA707B364B6}"/>
          </ac:spMkLst>
        </pc:spChg>
        <pc:spChg chg="del mod">
          <ac:chgData name="Amy Albaugh" userId="f6174984-2b38-40b1-b0a3-6e8ead9d944d" providerId="ADAL" clId="{10D4FF7E-7DF4-4246-A769-D480BDFA84EC}" dt="2021-11-30T01:17:26.756" v="4280" actId="931"/>
          <ac:spMkLst>
            <pc:docMk/>
            <pc:sldMk cId="740468371" sldId="305"/>
            <ac:spMk id="4" creationId="{F29EC559-F5ED-4586-8487-DF57193645C6}"/>
          </ac:spMkLst>
        </pc:spChg>
        <pc:spChg chg="mod ord">
          <ac:chgData name="Amy Albaugh" userId="f6174984-2b38-40b1-b0a3-6e8ead9d944d" providerId="ADAL" clId="{10D4FF7E-7DF4-4246-A769-D480BDFA84EC}" dt="2021-11-30T01:20:15.931" v="4459" actId="26606"/>
          <ac:spMkLst>
            <pc:docMk/>
            <pc:sldMk cId="740468371" sldId="305"/>
            <ac:spMk id="5" creationId="{0C89DA54-814E-4C57-A9AC-BE1664DB8916}"/>
          </ac:spMkLst>
        </pc:spChg>
        <pc:spChg chg="add mod">
          <ac:chgData name="Amy Albaugh" userId="f6174984-2b38-40b1-b0a3-6e8ead9d944d" providerId="ADAL" clId="{10D4FF7E-7DF4-4246-A769-D480BDFA84EC}" dt="2021-11-30T01:20:15.931" v="4459" actId="26606"/>
          <ac:spMkLst>
            <pc:docMk/>
            <pc:sldMk cId="740468371" sldId="305"/>
            <ac:spMk id="7" creationId="{9319D5D8-C61C-408A-B289-68B012082A86}"/>
          </ac:spMkLst>
        </pc:spChg>
        <pc:spChg chg="add del mod">
          <ac:chgData name="Amy Albaugh" userId="f6174984-2b38-40b1-b0a3-6e8ead9d944d" providerId="ADAL" clId="{10D4FF7E-7DF4-4246-A769-D480BDFA84EC}" dt="2021-11-30T01:18:49.812" v="4421" actId="478"/>
          <ac:spMkLst>
            <pc:docMk/>
            <pc:sldMk cId="740468371" sldId="305"/>
            <ac:spMk id="12" creationId="{7A5AF81F-BC45-48AA-B7E9-2DA730CDC80D}"/>
          </ac:spMkLst>
        </pc:spChg>
        <pc:picChg chg="add mod ord">
          <ac:chgData name="Amy Albaugh" userId="f6174984-2b38-40b1-b0a3-6e8ead9d944d" providerId="ADAL" clId="{10D4FF7E-7DF4-4246-A769-D480BDFA84EC}" dt="2021-11-30T01:20:15.931" v="4459" actId="26606"/>
          <ac:picMkLst>
            <pc:docMk/>
            <pc:sldMk cId="740468371" sldId="305"/>
            <ac:picMk id="6" creationId="{863A794A-58E8-443C-9615-DF75CE0FA96A}"/>
          </ac:picMkLst>
        </pc:picChg>
      </pc:sldChg>
      <pc:sldChg chg="replTag delTag">
        <pc:chgData name="Amy Albaugh" userId="f6174984-2b38-40b1-b0a3-6e8ead9d944d" providerId="ADAL" clId="{10D4FF7E-7DF4-4246-A769-D480BDFA84EC}" dt="2021-12-02T00:07:08.026" v="4802"/>
        <pc:sldMkLst>
          <pc:docMk/>
          <pc:sldMk cId="850642231" sldId="306"/>
        </pc:sldMkLst>
      </pc:sldChg>
      <pc:sldChg chg="replTag delTag">
        <pc:chgData name="Amy Albaugh" userId="f6174984-2b38-40b1-b0a3-6e8ead9d944d" providerId="ADAL" clId="{10D4FF7E-7DF4-4246-A769-D480BDFA84EC}" dt="2021-12-02T00:07:08.516" v="4806"/>
        <pc:sldMkLst>
          <pc:docMk/>
          <pc:sldMk cId="386380652" sldId="307"/>
        </pc:sldMkLst>
      </pc:sldChg>
      <pc:sldChg chg="replTag">
        <pc:chgData name="Amy Albaugh" userId="f6174984-2b38-40b1-b0a3-6e8ead9d944d" providerId="ADAL" clId="{10D4FF7E-7DF4-4246-A769-D480BDFA84EC}" dt="2021-12-02T00:06:58.383" v="4775"/>
        <pc:sldMkLst>
          <pc:docMk/>
          <pc:sldMk cId="4271938918" sldId="308"/>
        </pc:sldMkLst>
      </pc:sldChg>
      <pc:sldChg chg="replTag delTag">
        <pc:chgData name="Amy Albaugh" userId="f6174984-2b38-40b1-b0a3-6e8ead9d944d" providerId="ADAL" clId="{10D4FF7E-7DF4-4246-A769-D480BDFA84EC}" dt="2021-12-02T00:07:08.792" v="4808"/>
        <pc:sldMkLst>
          <pc:docMk/>
          <pc:sldMk cId="3999875547" sldId="309"/>
        </pc:sldMkLst>
      </pc:sldChg>
    </pc:docChg>
  </pc:docChgLst>
  <pc:docChgLst>
    <pc:chgData name="Tracie Cooper" userId="S::tmcooper@usf.edu::77143e7f-b05c-475a-b742-89c44a781ec8" providerId="AD" clId="Web-{ACA56C44-C31C-44A2-9E5C-24C8738AC426}"/>
    <pc:docChg chg="mod modSld">
      <pc:chgData name="Tracie Cooper" userId="S::tmcooper@usf.edu::77143e7f-b05c-475a-b742-89c44a781ec8" providerId="AD" clId="Web-{ACA56C44-C31C-44A2-9E5C-24C8738AC426}" dt="2021-11-28T20:59:48.218" v="224" actId="1076"/>
      <pc:docMkLst>
        <pc:docMk/>
      </pc:docMkLst>
      <pc:sldChg chg="addSp modSp">
        <pc:chgData name="Tracie Cooper" userId="S::tmcooper@usf.edu::77143e7f-b05c-475a-b742-89c44a781ec8" providerId="AD" clId="Web-{ACA56C44-C31C-44A2-9E5C-24C8738AC426}" dt="2021-11-28T20:20:44.059" v="68" actId="1076"/>
        <pc:sldMkLst>
          <pc:docMk/>
          <pc:sldMk cId="2914279106" sldId="257"/>
        </pc:sldMkLst>
        <pc:spChg chg="mod">
          <ac:chgData name="Tracie Cooper" userId="S::tmcooper@usf.edu::77143e7f-b05c-475a-b742-89c44a781ec8" providerId="AD" clId="Web-{ACA56C44-C31C-44A2-9E5C-24C8738AC426}" dt="2021-11-28T20:10:19.393" v="31" actId="20577"/>
          <ac:spMkLst>
            <pc:docMk/>
            <pc:sldMk cId="2914279106" sldId="257"/>
            <ac:spMk id="2" creationId="{7E5144FF-66D0-49DF-ACB5-6082F633FDE6}"/>
          </ac:spMkLst>
        </pc:spChg>
        <pc:spChg chg="mod">
          <ac:chgData name="Tracie Cooper" userId="S::tmcooper@usf.edu::77143e7f-b05c-475a-b742-89c44a781ec8" providerId="AD" clId="Web-{ACA56C44-C31C-44A2-9E5C-24C8738AC426}" dt="2021-11-28T20:15:59.820" v="58" actId="1076"/>
          <ac:spMkLst>
            <pc:docMk/>
            <pc:sldMk cId="2914279106" sldId="257"/>
            <ac:spMk id="4" creationId="{A990E4CC-6A9D-4793-8B99-9D43C203F5DA}"/>
          </ac:spMkLst>
        </pc:spChg>
        <pc:spChg chg="mod">
          <ac:chgData name="Tracie Cooper" userId="S::tmcooper@usf.edu::77143e7f-b05c-475a-b742-89c44a781ec8" providerId="AD" clId="Web-{ACA56C44-C31C-44A2-9E5C-24C8738AC426}" dt="2021-11-28T20:15:37.429" v="53" actId="1076"/>
          <ac:spMkLst>
            <pc:docMk/>
            <pc:sldMk cId="2914279106" sldId="257"/>
            <ac:spMk id="6" creationId="{75DB2BEB-A326-491C-BBAB-132D68632D86}"/>
          </ac:spMkLst>
        </pc:spChg>
        <pc:picChg chg="add mod">
          <ac:chgData name="Tracie Cooper" userId="S::tmcooper@usf.edu::77143e7f-b05c-475a-b742-89c44a781ec8" providerId="AD" clId="Web-{ACA56C44-C31C-44A2-9E5C-24C8738AC426}" dt="2021-11-28T20:20:44.059" v="68" actId="1076"/>
          <ac:picMkLst>
            <pc:docMk/>
            <pc:sldMk cId="2914279106" sldId="257"/>
            <ac:picMk id="3" creationId="{63A00259-BA1E-48DD-B916-AE272C7E11CF}"/>
          </ac:picMkLst>
        </pc:picChg>
      </pc:sldChg>
      <pc:sldChg chg="modSp">
        <pc:chgData name="Tracie Cooper" userId="S::tmcooper@usf.edu::77143e7f-b05c-475a-b742-89c44a781ec8" providerId="AD" clId="Web-{ACA56C44-C31C-44A2-9E5C-24C8738AC426}" dt="2021-11-28T20:18:55.322" v="63" actId="20577"/>
        <pc:sldMkLst>
          <pc:docMk/>
          <pc:sldMk cId="667264127" sldId="258"/>
        </pc:sldMkLst>
        <pc:spChg chg="mod">
          <ac:chgData name="Tracie Cooper" userId="S::tmcooper@usf.edu::77143e7f-b05c-475a-b742-89c44a781ec8" providerId="AD" clId="Web-{ACA56C44-C31C-44A2-9E5C-24C8738AC426}" dt="2021-11-28T20:18:55.322" v="63" actId="20577"/>
          <ac:spMkLst>
            <pc:docMk/>
            <pc:sldMk cId="667264127" sldId="258"/>
            <ac:spMk id="2" creationId="{55DC789C-FE96-4070-8266-990603577C67}"/>
          </ac:spMkLst>
        </pc:spChg>
        <pc:spChg chg="mod">
          <ac:chgData name="Tracie Cooper" userId="S::tmcooper@usf.edu::77143e7f-b05c-475a-b742-89c44a781ec8" providerId="AD" clId="Web-{ACA56C44-C31C-44A2-9E5C-24C8738AC426}" dt="2021-11-28T20:18:49.041" v="62" actId="20577"/>
          <ac:spMkLst>
            <pc:docMk/>
            <pc:sldMk cId="667264127" sldId="258"/>
            <ac:spMk id="7" creationId="{DC815A76-78CF-4BE9-A436-F49E7B53B90F}"/>
          </ac:spMkLst>
        </pc:spChg>
      </pc:sldChg>
      <pc:sldChg chg="addSp delSp modSp addCm modCm">
        <pc:chgData name="Tracie Cooper" userId="S::tmcooper@usf.edu::77143e7f-b05c-475a-b742-89c44a781ec8" providerId="AD" clId="Web-{ACA56C44-C31C-44A2-9E5C-24C8738AC426}" dt="2021-11-28T20:59:48.218" v="224" actId="1076"/>
        <pc:sldMkLst>
          <pc:docMk/>
          <pc:sldMk cId="3760689511" sldId="259"/>
        </pc:sldMkLst>
        <pc:spChg chg="mod">
          <ac:chgData name="Tracie Cooper" userId="S::tmcooper@usf.edu::77143e7f-b05c-475a-b742-89c44a781ec8" providerId="AD" clId="Web-{ACA56C44-C31C-44A2-9E5C-24C8738AC426}" dt="2021-11-28T20:53:04.792" v="219" actId="20577"/>
          <ac:spMkLst>
            <pc:docMk/>
            <pc:sldMk cId="3760689511" sldId="259"/>
            <ac:spMk id="2" creationId="{D4156FE4-AB4D-44FC-936A-0F0F487498E6}"/>
          </ac:spMkLst>
        </pc:spChg>
        <pc:spChg chg="add del mod">
          <ac:chgData name="Tracie Cooper" userId="S::tmcooper@usf.edu::77143e7f-b05c-475a-b742-89c44a781ec8" providerId="AD" clId="Web-{ACA56C44-C31C-44A2-9E5C-24C8738AC426}" dt="2021-11-28T20:59:30.780" v="221"/>
          <ac:spMkLst>
            <pc:docMk/>
            <pc:sldMk cId="3760689511" sldId="259"/>
            <ac:spMk id="5" creationId="{D1F2F54C-D798-4FFA-A614-DD454D236D80}"/>
          </ac:spMkLst>
        </pc:spChg>
        <pc:spChg chg="del">
          <ac:chgData name="Tracie Cooper" userId="S::tmcooper@usf.edu::77143e7f-b05c-475a-b742-89c44a781ec8" providerId="AD" clId="Web-{ACA56C44-C31C-44A2-9E5C-24C8738AC426}" dt="2021-11-28T20:45:29.271" v="175"/>
          <ac:spMkLst>
            <pc:docMk/>
            <pc:sldMk cId="3760689511" sldId="259"/>
            <ac:spMk id="10" creationId="{53BA03ED-E597-4366-A9CE-6EF66E8EEE16}"/>
          </ac:spMkLst>
        </pc:spChg>
        <pc:picChg chg="add mod">
          <ac:chgData name="Tracie Cooper" userId="S::tmcooper@usf.edu::77143e7f-b05c-475a-b742-89c44a781ec8" providerId="AD" clId="Web-{ACA56C44-C31C-44A2-9E5C-24C8738AC426}" dt="2021-11-28T20:47:21.960" v="180" actId="1076"/>
          <ac:picMkLst>
            <pc:docMk/>
            <pc:sldMk cId="3760689511" sldId="259"/>
            <ac:picMk id="3" creationId="{51795F28-ED01-474D-92EF-03EC0B7209E7}"/>
          </ac:picMkLst>
        </pc:picChg>
        <pc:picChg chg="add mod ord">
          <ac:chgData name="Tracie Cooper" userId="S::tmcooper@usf.edu::77143e7f-b05c-475a-b742-89c44a781ec8" providerId="AD" clId="Web-{ACA56C44-C31C-44A2-9E5C-24C8738AC426}" dt="2021-11-28T20:59:48.218" v="224" actId="1076"/>
          <ac:picMkLst>
            <pc:docMk/>
            <pc:sldMk cId="3760689511" sldId="259"/>
            <ac:picMk id="6" creationId="{4A17652F-EDF2-4066-A45A-072497AF4D9E}"/>
          </ac:picMkLst>
        </pc:picChg>
        <pc:picChg chg="del">
          <ac:chgData name="Tracie Cooper" userId="S::tmcooper@usf.edu::77143e7f-b05c-475a-b742-89c44a781ec8" providerId="AD" clId="Web-{ACA56C44-C31C-44A2-9E5C-24C8738AC426}" dt="2021-11-28T20:57:05.450" v="220"/>
          <ac:picMkLst>
            <pc:docMk/>
            <pc:sldMk cId="3760689511" sldId="259"/>
            <ac:picMk id="7" creationId="{863E7FA7-C53E-401E-8FE5-9A37198D5D2F}"/>
          </ac:picMkLst>
        </pc:picChg>
        <pc:picChg chg="del">
          <ac:chgData name="Tracie Cooper" userId="S::tmcooper@usf.edu::77143e7f-b05c-475a-b742-89c44a781ec8" providerId="AD" clId="Web-{ACA56C44-C31C-44A2-9E5C-24C8738AC426}" dt="2021-11-28T20:45:29.271" v="175"/>
          <ac:picMkLst>
            <pc:docMk/>
            <pc:sldMk cId="3760689511" sldId="259"/>
            <ac:picMk id="9" creationId="{935E8999-08DE-4EF0-9753-CE2F3B3C9364}"/>
          </ac:picMkLst>
        </pc:picChg>
      </pc:sldChg>
      <pc:sldChg chg="modSp">
        <pc:chgData name="Tracie Cooper" userId="S::tmcooper@usf.edu::77143e7f-b05c-475a-b742-89c44a781ec8" providerId="AD" clId="Web-{ACA56C44-C31C-44A2-9E5C-24C8738AC426}" dt="2021-11-28T20:31:26.293" v="127" actId="20577"/>
        <pc:sldMkLst>
          <pc:docMk/>
          <pc:sldMk cId="887555296" sldId="280"/>
        </pc:sldMkLst>
        <pc:spChg chg="mod">
          <ac:chgData name="Tracie Cooper" userId="S::tmcooper@usf.edu::77143e7f-b05c-475a-b742-89c44a781ec8" providerId="AD" clId="Web-{ACA56C44-C31C-44A2-9E5C-24C8738AC426}" dt="2021-11-28T20:19:36.244" v="65" actId="20577"/>
          <ac:spMkLst>
            <pc:docMk/>
            <pc:sldMk cId="887555296" sldId="280"/>
            <ac:spMk id="2" creationId="{55DC789C-FE96-4070-8266-990603577C67}"/>
          </ac:spMkLst>
        </pc:spChg>
        <pc:spChg chg="mod">
          <ac:chgData name="Tracie Cooper" userId="S::tmcooper@usf.edu::77143e7f-b05c-475a-b742-89c44a781ec8" providerId="AD" clId="Web-{ACA56C44-C31C-44A2-9E5C-24C8738AC426}" dt="2021-11-28T20:31:26.293" v="127" actId="20577"/>
          <ac:spMkLst>
            <pc:docMk/>
            <pc:sldMk cId="887555296" sldId="280"/>
            <ac:spMk id="7" creationId="{B2E13D53-E765-4595-AFB7-3EEA41072F80}"/>
          </ac:spMkLst>
        </pc:spChg>
      </pc:sldChg>
      <pc:sldChg chg="modSp">
        <pc:chgData name="Tracie Cooper" userId="S::tmcooper@usf.edu::77143e7f-b05c-475a-b742-89c44a781ec8" providerId="AD" clId="Web-{ACA56C44-C31C-44A2-9E5C-24C8738AC426}" dt="2021-11-28T20:31:37.340" v="128" actId="1076"/>
        <pc:sldMkLst>
          <pc:docMk/>
          <pc:sldMk cId="4059028230" sldId="281"/>
        </pc:sldMkLst>
        <pc:spChg chg="mod">
          <ac:chgData name="Tracie Cooper" userId="S::tmcooper@usf.edu::77143e7f-b05c-475a-b742-89c44a781ec8" providerId="AD" clId="Web-{ACA56C44-C31C-44A2-9E5C-24C8738AC426}" dt="2021-11-28T20:19:11.181" v="64" actId="20577"/>
          <ac:spMkLst>
            <pc:docMk/>
            <pc:sldMk cId="4059028230" sldId="281"/>
            <ac:spMk id="2" creationId="{6B24F0DD-326C-4F0B-B3EE-CA1E792024C3}"/>
          </ac:spMkLst>
        </pc:spChg>
        <pc:spChg chg="mod">
          <ac:chgData name="Tracie Cooper" userId="S::tmcooper@usf.edu::77143e7f-b05c-475a-b742-89c44a781ec8" providerId="AD" clId="Web-{ACA56C44-C31C-44A2-9E5C-24C8738AC426}" dt="2021-11-28T20:31:37.340" v="128" actId="1076"/>
          <ac:spMkLst>
            <pc:docMk/>
            <pc:sldMk cId="4059028230" sldId="281"/>
            <ac:spMk id="5" creationId="{2974B2BD-2F7D-474A-A2DE-00DEBD1E73CE}"/>
          </ac:spMkLst>
        </pc:spChg>
      </pc:sldChg>
      <pc:sldChg chg="modSp">
        <pc:chgData name="Tracie Cooper" userId="S::tmcooper@usf.edu::77143e7f-b05c-475a-b742-89c44a781ec8" providerId="AD" clId="Web-{ACA56C44-C31C-44A2-9E5C-24C8738AC426}" dt="2021-11-28T20:39:44.314" v="159" actId="20577"/>
        <pc:sldMkLst>
          <pc:docMk/>
          <pc:sldMk cId="492207533" sldId="291"/>
        </pc:sldMkLst>
        <pc:spChg chg="mod">
          <ac:chgData name="Tracie Cooper" userId="S::tmcooper@usf.edu::77143e7f-b05c-475a-b742-89c44a781ec8" providerId="AD" clId="Web-{ACA56C44-C31C-44A2-9E5C-24C8738AC426}" dt="2021-11-28T20:39:44.314" v="159" actId="20577"/>
          <ac:spMkLst>
            <pc:docMk/>
            <pc:sldMk cId="492207533" sldId="291"/>
            <ac:spMk id="5" creationId="{E1BC1BE3-6BA9-4DC3-B977-0EA6CCFB25FE}"/>
          </ac:spMkLst>
        </pc:spChg>
      </pc:sldChg>
    </pc:docChg>
  </pc:docChgLst>
  <pc:docChgLst>
    <pc:chgData name="Tracie Cooper" userId="S::tmcooper@usf.edu::77143e7f-b05c-475a-b742-89c44a781ec8" providerId="AD" clId="Web-{98C4EA28-C6AF-4629-AA28-2E7EEE689F85}"/>
    <pc:docChg chg="addSld delSld modSld">
      <pc:chgData name="Tracie Cooper" userId="S::tmcooper@usf.edu::77143e7f-b05c-475a-b742-89c44a781ec8" providerId="AD" clId="Web-{98C4EA28-C6AF-4629-AA28-2E7EEE689F85}" dt="2021-11-28T23:21:03.543" v="786"/>
      <pc:docMkLst>
        <pc:docMk/>
      </pc:docMkLst>
      <pc:sldChg chg="addSp delSp modSp mod modClrScheme chgLayout">
        <pc:chgData name="Tracie Cooper" userId="S::tmcooper@usf.edu::77143e7f-b05c-475a-b742-89c44a781ec8" providerId="AD" clId="Web-{98C4EA28-C6AF-4629-AA28-2E7EEE689F85}" dt="2021-11-28T21:08:47.673" v="7" actId="20577"/>
        <pc:sldMkLst>
          <pc:docMk/>
          <pc:sldMk cId="667264127" sldId="258"/>
        </pc:sldMkLst>
        <pc:spChg chg="mod">
          <ac:chgData name="Tracie Cooper" userId="S::tmcooper@usf.edu::77143e7f-b05c-475a-b742-89c44a781ec8" providerId="AD" clId="Web-{98C4EA28-C6AF-4629-AA28-2E7EEE689F85}" dt="2021-11-28T21:07:35.343" v="2"/>
          <ac:spMkLst>
            <pc:docMk/>
            <pc:sldMk cId="667264127" sldId="258"/>
            <ac:spMk id="2" creationId="{55DC789C-FE96-4070-8266-990603577C67}"/>
          </ac:spMkLst>
        </pc:spChg>
        <pc:spChg chg="del">
          <ac:chgData name="Tracie Cooper" userId="S::tmcooper@usf.edu::77143e7f-b05c-475a-b742-89c44a781ec8" providerId="AD" clId="Web-{98C4EA28-C6AF-4629-AA28-2E7EEE689F85}" dt="2021-11-28T21:07:35.343" v="2"/>
          <ac:spMkLst>
            <pc:docMk/>
            <pc:sldMk cId="667264127" sldId="258"/>
            <ac:spMk id="5" creationId="{BE8474F8-0B5B-43A1-8A87-D151C9613FD2}"/>
          </ac:spMkLst>
        </pc:spChg>
        <pc:spChg chg="mod">
          <ac:chgData name="Tracie Cooper" userId="S::tmcooper@usf.edu::77143e7f-b05c-475a-b742-89c44a781ec8" providerId="AD" clId="Web-{98C4EA28-C6AF-4629-AA28-2E7EEE689F85}" dt="2021-11-28T21:08:47.673" v="7" actId="20577"/>
          <ac:spMkLst>
            <pc:docMk/>
            <pc:sldMk cId="667264127" sldId="258"/>
            <ac:spMk id="7" creationId="{DC815A76-78CF-4BE9-A436-F49E7B53B90F}"/>
          </ac:spMkLst>
        </pc:spChg>
        <pc:picChg chg="add mod">
          <ac:chgData name="Tracie Cooper" userId="S::tmcooper@usf.edu::77143e7f-b05c-475a-b742-89c44a781ec8" providerId="AD" clId="Web-{98C4EA28-C6AF-4629-AA28-2E7EEE689F85}" dt="2021-11-28T21:07:35.343" v="2"/>
          <ac:picMkLst>
            <pc:docMk/>
            <pc:sldMk cId="667264127" sldId="258"/>
            <ac:picMk id="3" creationId="{5D99C6F9-AEEA-4360-8CE2-37981BD2BC93}"/>
          </ac:picMkLst>
        </pc:picChg>
      </pc:sldChg>
      <pc:sldChg chg="modSp">
        <pc:chgData name="Tracie Cooper" userId="S::tmcooper@usf.edu::77143e7f-b05c-475a-b742-89c44a781ec8" providerId="AD" clId="Web-{98C4EA28-C6AF-4629-AA28-2E7EEE689F85}" dt="2021-11-28T21:12:36.037" v="39" actId="20577"/>
        <pc:sldMkLst>
          <pc:docMk/>
          <pc:sldMk cId="3760689511" sldId="259"/>
        </pc:sldMkLst>
        <pc:spChg chg="mod">
          <ac:chgData name="Tracie Cooper" userId="S::tmcooper@usf.edu::77143e7f-b05c-475a-b742-89c44a781ec8" providerId="AD" clId="Web-{98C4EA28-C6AF-4629-AA28-2E7EEE689F85}" dt="2021-11-28T21:12:36.037" v="39" actId="20577"/>
          <ac:spMkLst>
            <pc:docMk/>
            <pc:sldMk cId="3760689511" sldId="259"/>
            <ac:spMk id="2" creationId="{D4156FE4-AB4D-44FC-936A-0F0F487498E6}"/>
          </ac:spMkLst>
        </pc:spChg>
      </pc:sldChg>
      <pc:sldChg chg="addCm delCm">
        <pc:chgData name="Tracie Cooper" userId="S::tmcooper@usf.edu::77143e7f-b05c-475a-b742-89c44a781ec8" providerId="AD" clId="Web-{98C4EA28-C6AF-4629-AA28-2E7EEE689F85}" dt="2021-11-28T21:45:38.913" v="122"/>
        <pc:sldMkLst>
          <pc:docMk/>
          <pc:sldMk cId="3877501161" sldId="261"/>
        </pc:sldMkLst>
      </pc:sldChg>
      <pc:sldChg chg="addSp delSp modSp">
        <pc:chgData name="Tracie Cooper" userId="S::tmcooper@usf.edu::77143e7f-b05c-475a-b742-89c44a781ec8" providerId="AD" clId="Web-{98C4EA28-C6AF-4629-AA28-2E7EEE689F85}" dt="2021-11-28T22:10:23.589" v="487" actId="20577"/>
        <pc:sldMkLst>
          <pc:docMk/>
          <pc:sldMk cId="2657820250" sldId="262"/>
        </pc:sldMkLst>
        <pc:spChg chg="add del mod">
          <ac:chgData name="Tracie Cooper" userId="S::tmcooper@usf.edu::77143e7f-b05c-475a-b742-89c44a781ec8" providerId="AD" clId="Web-{98C4EA28-C6AF-4629-AA28-2E7EEE689F85}" dt="2021-11-28T22:02:33.408" v="434"/>
          <ac:spMkLst>
            <pc:docMk/>
            <pc:sldMk cId="2657820250" sldId="262"/>
            <ac:spMk id="5" creationId="{DBE10DEF-B3BB-4DE6-96A9-4CFAD5509121}"/>
          </ac:spMkLst>
        </pc:spChg>
        <pc:spChg chg="add del mod">
          <ac:chgData name="Tracie Cooper" userId="S::tmcooper@usf.edu::77143e7f-b05c-475a-b742-89c44a781ec8" providerId="AD" clId="Web-{98C4EA28-C6AF-4629-AA28-2E7EEE689F85}" dt="2021-11-28T22:02:49.658" v="440"/>
          <ac:spMkLst>
            <pc:docMk/>
            <pc:sldMk cId="2657820250" sldId="262"/>
            <ac:spMk id="7" creationId="{C815DD38-71B0-487F-A627-402872016122}"/>
          </ac:spMkLst>
        </pc:spChg>
        <pc:spChg chg="mod">
          <ac:chgData name="Tracie Cooper" userId="S::tmcooper@usf.edu::77143e7f-b05c-475a-b742-89c44a781ec8" providerId="AD" clId="Web-{98C4EA28-C6AF-4629-AA28-2E7EEE689F85}" dt="2021-11-28T22:03:23.471" v="442" actId="14100"/>
          <ac:spMkLst>
            <pc:docMk/>
            <pc:sldMk cId="2657820250" sldId="262"/>
            <ac:spMk id="8" creationId="{E7DA9333-864E-40CA-B726-D1D6FA5319CF}"/>
          </ac:spMkLst>
        </pc:spChg>
        <pc:spChg chg="add del mod">
          <ac:chgData name="Tracie Cooper" userId="S::tmcooper@usf.edu::77143e7f-b05c-475a-b742-89c44a781ec8" providerId="AD" clId="Web-{98C4EA28-C6AF-4629-AA28-2E7EEE689F85}" dt="2021-11-28T22:02:54.080" v="441"/>
          <ac:spMkLst>
            <pc:docMk/>
            <pc:sldMk cId="2657820250" sldId="262"/>
            <ac:spMk id="9" creationId="{1E086314-BD9C-472E-BED0-E5776553B561}"/>
          </ac:spMkLst>
        </pc:spChg>
        <pc:spChg chg="del">
          <ac:chgData name="Tracie Cooper" userId="S::tmcooper@usf.edu::77143e7f-b05c-475a-b742-89c44a781ec8" providerId="AD" clId="Web-{98C4EA28-C6AF-4629-AA28-2E7EEE689F85}" dt="2021-11-28T21:55:13.175" v="214"/>
          <ac:spMkLst>
            <pc:docMk/>
            <pc:sldMk cId="2657820250" sldId="262"/>
            <ac:spMk id="10" creationId="{F19A3138-1C37-4045-B770-39CD032AFCEB}"/>
          </ac:spMkLst>
        </pc:spChg>
        <pc:spChg chg="add mod">
          <ac:chgData name="Tracie Cooper" userId="S::tmcooper@usf.edu::77143e7f-b05c-475a-b742-89c44a781ec8" providerId="AD" clId="Web-{98C4EA28-C6AF-4629-AA28-2E7EEE689F85}" dt="2021-11-28T22:10:23.589" v="487" actId="20577"/>
          <ac:spMkLst>
            <pc:docMk/>
            <pc:sldMk cId="2657820250" sldId="262"/>
            <ac:spMk id="12" creationId="{32F28697-4555-4651-BECA-028D3D31565A}"/>
          </ac:spMkLst>
        </pc:spChg>
        <pc:picChg chg="add del mod ord modCrop">
          <ac:chgData name="Tracie Cooper" userId="S::tmcooper@usf.edu::77143e7f-b05c-475a-b742-89c44a781ec8" providerId="AD" clId="Web-{98C4EA28-C6AF-4629-AA28-2E7EEE689F85}" dt="2021-11-28T21:55:48.587" v="215"/>
          <ac:picMkLst>
            <pc:docMk/>
            <pc:sldMk cId="2657820250" sldId="262"/>
            <ac:picMk id="3" creationId="{CA9E11EE-1309-49A9-9EC6-15F525258731}"/>
          </ac:picMkLst>
        </pc:picChg>
        <pc:picChg chg="add del mod ord modCrop">
          <ac:chgData name="Tracie Cooper" userId="S::tmcooper@usf.edu::77143e7f-b05c-475a-b742-89c44a781ec8" providerId="AD" clId="Web-{98C4EA28-C6AF-4629-AA28-2E7EEE689F85}" dt="2021-11-28T21:56:41.838" v="219"/>
          <ac:picMkLst>
            <pc:docMk/>
            <pc:sldMk cId="2657820250" sldId="262"/>
            <ac:picMk id="6" creationId="{E1962964-BD92-479A-87A7-10D6388881BF}"/>
          </ac:picMkLst>
        </pc:picChg>
        <pc:picChg chg="add mod">
          <ac:chgData name="Tracie Cooper" userId="S::tmcooper@usf.edu::77143e7f-b05c-475a-b742-89c44a781ec8" providerId="AD" clId="Web-{98C4EA28-C6AF-4629-AA28-2E7EEE689F85}" dt="2021-11-28T22:04:05.628" v="446" actId="1076"/>
          <ac:picMkLst>
            <pc:docMk/>
            <pc:sldMk cId="2657820250" sldId="262"/>
            <ac:picMk id="11" creationId="{E5E89930-F61E-4D7B-A6B5-B7A1FABA094D}"/>
          </ac:picMkLst>
        </pc:picChg>
      </pc:sldChg>
      <pc:sldChg chg="addSp delSp modSp">
        <pc:chgData name="Tracie Cooper" userId="S::tmcooper@usf.edu::77143e7f-b05c-475a-b742-89c44a781ec8" providerId="AD" clId="Web-{98C4EA28-C6AF-4629-AA28-2E7EEE689F85}" dt="2021-11-28T23:09:55.404" v="691" actId="20577"/>
        <pc:sldMkLst>
          <pc:docMk/>
          <pc:sldMk cId="3244431604" sldId="268"/>
        </pc:sldMkLst>
        <pc:spChg chg="mod">
          <ac:chgData name="Tracie Cooper" userId="S::tmcooper@usf.edu::77143e7f-b05c-475a-b742-89c44a781ec8" providerId="AD" clId="Web-{98C4EA28-C6AF-4629-AA28-2E7EEE689F85}" dt="2021-11-28T23:09:55.404" v="691" actId="20577"/>
          <ac:spMkLst>
            <pc:docMk/>
            <pc:sldMk cId="3244431604" sldId="268"/>
            <ac:spMk id="2" creationId="{A87389FD-0692-4C62-BA54-0F8947BC1ECC}"/>
          </ac:spMkLst>
        </pc:spChg>
        <pc:spChg chg="del mod">
          <ac:chgData name="Tracie Cooper" userId="S::tmcooper@usf.edu::77143e7f-b05c-475a-b742-89c44a781ec8" providerId="AD" clId="Web-{98C4EA28-C6AF-4629-AA28-2E7EEE689F85}" dt="2021-11-28T22:19:42.792" v="498"/>
          <ac:spMkLst>
            <pc:docMk/>
            <pc:sldMk cId="3244431604" sldId="268"/>
            <ac:spMk id="4" creationId="{C7FF0FEF-9D96-4D77-A6DE-D21AD874ED44}"/>
          </ac:spMkLst>
        </pc:spChg>
        <pc:spChg chg="del">
          <ac:chgData name="Tracie Cooper" userId="S::tmcooper@usf.edu::77143e7f-b05c-475a-b742-89c44a781ec8" providerId="AD" clId="Web-{98C4EA28-C6AF-4629-AA28-2E7EEE689F85}" dt="2021-11-28T22:21:56.607" v="499"/>
          <ac:spMkLst>
            <pc:docMk/>
            <pc:sldMk cId="3244431604" sldId="268"/>
            <ac:spMk id="5" creationId="{338A7B0B-DCB3-4A89-BE4F-2447ADC6599D}"/>
          </ac:spMkLst>
        </pc:spChg>
        <pc:spChg chg="add del mod">
          <ac:chgData name="Tracie Cooper" userId="S::tmcooper@usf.edu::77143e7f-b05c-475a-b742-89c44a781ec8" providerId="AD" clId="Web-{98C4EA28-C6AF-4629-AA28-2E7EEE689F85}" dt="2021-11-28T22:57:49.389" v="529"/>
          <ac:spMkLst>
            <pc:docMk/>
            <pc:sldMk cId="3244431604" sldId="268"/>
            <ac:spMk id="8" creationId="{2C78F49E-C2D9-4BF8-9034-73BB2D006401}"/>
          </ac:spMkLst>
        </pc:spChg>
        <pc:picChg chg="add mod ord">
          <ac:chgData name="Tracie Cooper" userId="S::tmcooper@usf.edu::77143e7f-b05c-475a-b742-89c44a781ec8" providerId="AD" clId="Web-{98C4EA28-C6AF-4629-AA28-2E7EEE689F85}" dt="2021-11-28T22:19:42.792" v="498"/>
          <ac:picMkLst>
            <pc:docMk/>
            <pc:sldMk cId="3244431604" sldId="268"/>
            <ac:picMk id="3" creationId="{F02D0A80-28C7-4CA4-990B-6134D4DE79A6}"/>
          </ac:picMkLst>
        </pc:picChg>
        <pc:picChg chg="add del mod ord">
          <ac:chgData name="Tracie Cooper" userId="S::tmcooper@usf.edu::77143e7f-b05c-475a-b742-89c44a781ec8" providerId="AD" clId="Web-{98C4EA28-C6AF-4629-AA28-2E7EEE689F85}" dt="2021-11-28T22:48:12.423" v="528"/>
          <ac:picMkLst>
            <pc:docMk/>
            <pc:sldMk cId="3244431604" sldId="268"/>
            <ac:picMk id="6" creationId="{E7A698F1-6150-4FAD-9870-07E38253CDFD}"/>
          </ac:picMkLst>
        </pc:picChg>
        <pc:picChg chg="add mod ord">
          <ac:chgData name="Tracie Cooper" userId="S::tmcooper@usf.edu::77143e7f-b05c-475a-b742-89c44a781ec8" providerId="AD" clId="Web-{98C4EA28-C6AF-4629-AA28-2E7EEE689F85}" dt="2021-11-28T22:57:49.389" v="529"/>
          <ac:picMkLst>
            <pc:docMk/>
            <pc:sldMk cId="3244431604" sldId="268"/>
            <ac:picMk id="9" creationId="{F07DF88E-E973-4F9B-BF46-37B42827C235}"/>
          </ac:picMkLst>
        </pc:picChg>
      </pc:sldChg>
      <pc:sldChg chg="del">
        <pc:chgData name="Tracie Cooper" userId="S::tmcooper@usf.edu::77143e7f-b05c-475a-b742-89c44a781ec8" providerId="AD" clId="Web-{98C4EA28-C6AF-4629-AA28-2E7EEE689F85}" dt="2021-11-28T23:21:03.543" v="786"/>
        <pc:sldMkLst>
          <pc:docMk/>
          <pc:sldMk cId="2682685598" sldId="276"/>
        </pc:sldMkLst>
      </pc:sldChg>
      <pc:sldChg chg="del">
        <pc:chgData name="Tracie Cooper" userId="S::tmcooper@usf.edu::77143e7f-b05c-475a-b742-89c44a781ec8" providerId="AD" clId="Web-{98C4EA28-C6AF-4629-AA28-2E7EEE689F85}" dt="2021-11-28T23:21:00.277" v="783"/>
        <pc:sldMkLst>
          <pc:docMk/>
          <pc:sldMk cId="1794553357" sldId="277"/>
        </pc:sldMkLst>
      </pc:sldChg>
      <pc:sldChg chg="del">
        <pc:chgData name="Tracie Cooper" userId="S::tmcooper@usf.edu::77143e7f-b05c-475a-b742-89c44a781ec8" providerId="AD" clId="Web-{98C4EA28-C6AF-4629-AA28-2E7EEE689F85}" dt="2021-11-28T23:21:01.527" v="784"/>
        <pc:sldMkLst>
          <pc:docMk/>
          <pc:sldMk cId="3184353502" sldId="278"/>
        </pc:sldMkLst>
      </pc:sldChg>
      <pc:sldChg chg="del">
        <pc:chgData name="Tracie Cooper" userId="S::tmcooper@usf.edu::77143e7f-b05c-475a-b742-89c44a781ec8" providerId="AD" clId="Web-{98C4EA28-C6AF-4629-AA28-2E7EEE689F85}" dt="2021-11-28T23:21:02.621" v="785"/>
        <pc:sldMkLst>
          <pc:docMk/>
          <pc:sldMk cId="2557590832" sldId="279"/>
        </pc:sldMkLst>
      </pc:sldChg>
      <pc:sldChg chg="addSp delSp modSp mod modClrScheme chgLayout">
        <pc:chgData name="Tracie Cooper" userId="S::tmcooper@usf.edu::77143e7f-b05c-475a-b742-89c44a781ec8" providerId="AD" clId="Web-{98C4EA28-C6AF-4629-AA28-2E7EEE689F85}" dt="2021-11-28T21:33:37.582" v="90" actId="20577"/>
        <pc:sldMkLst>
          <pc:docMk/>
          <pc:sldMk cId="887555296" sldId="280"/>
        </pc:sldMkLst>
        <pc:spChg chg="mod">
          <ac:chgData name="Tracie Cooper" userId="S::tmcooper@usf.edu::77143e7f-b05c-475a-b742-89c44a781ec8" providerId="AD" clId="Web-{98C4EA28-C6AF-4629-AA28-2E7EEE689F85}" dt="2021-11-28T21:32:56.972" v="71"/>
          <ac:spMkLst>
            <pc:docMk/>
            <pc:sldMk cId="887555296" sldId="280"/>
            <ac:spMk id="2" creationId="{55DC789C-FE96-4070-8266-990603577C67}"/>
          </ac:spMkLst>
        </pc:spChg>
        <pc:spChg chg="del">
          <ac:chgData name="Tracie Cooper" userId="S::tmcooper@usf.edu::77143e7f-b05c-475a-b742-89c44a781ec8" providerId="AD" clId="Web-{98C4EA28-C6AF-4629-AA28-2E7EEE689F85}" dt="2021-11-28T21:32:56.972" v="71"/>
          <ac:spMkLst>
            <pc:docMk/>
            <pc:sldMk cId="887555296" sldId="280"/>
            <ac:spMk id="5" creationId="{BE8474F8-0B5B-43A1-8A87-D151C9613FD2}"/>
          </ac:spMkLst>
        </pc:spChg>
        <pc:spChg chg="mod ord">
          <ac:chgData name="Tracie Cooper" userId="S::tmcooper@usf.edu::77143e7f-b05c-475a-b742-89c44a781ec8" providerId="AD" clId="Web-{98C4EA28-C6AF-4629-AA28-2E7EEE689F85}" dt="2021-11-28T21:33:37.582" v="90" actId="20577"/>
          <ac:spMkLst>
            <pc:docMk/>
            <pc:sldMk cId="887555296" sldId="280"/>
            <ac:spMk id="7" creationId="{B2E13D53-E765-4595-AFB7-3EEA41072F80}"/>
          </ac:spMkLst>
        </pc:spChg>
        <pc:spChg chg="add mod">
          <ac:chgData name="Tracie Cooper" userId="S::tmcooper@usf.edu::77143e7f-b05c-475a-b742-89c44a781ec8" providerId="AD" clId="Web-{98C4EA28-C6AF-4629-AA28-2E7EEE689F85}" dt="2021-11-28T21:32:56.972" v="71"/>
          <ac:spMkLst>
            <pc:docMk/>
            <pc:sldMk cId="887555296" sldId="280"/>
            <ac:spMk id="12" creationId="{C0CB5EFC-26E5-43D9-A7B5-4771058FF680}"/>
          </ac:spMkLst>
        </pc:spChg>
        <pc:spChg chg="add mod">
          <ac:chgData name="Tracie Cooper" userId="S::tmcooper@usf.edu::77143e7f-b05c-475a-b742-89c44a781ec8" providerId="AD" clId="Web-{98C4EA28-C6AF-4629-AA28-2E7EEE689F85}" dt="2021-11-28T21:32:56.972" v="71"/>
          <ac:spMkLst>
            <pc:docMk/>
            <pc:sldMk cId="887555296" sldId="280"/>
            <ac:spMk id="14" creationId="{115BFB5A-6034-415A-A99A-9E449ED0414C}"/>
          </ac:spMkLst>
        </pc:spChg>
        <pc:picChg chg="add mod">
          <ac:chgData name="Tracie Cooper" userId="S::tmcooper@usf.edu::77143e7f-b05c-475a-b742-89c44a781ec8" providerId="AD" clId="Web-{98C4EA28-C6AF-4629-AA28-2E7EEE689F85}" dt="2021-11-28T21:32:56.972" v="71"/>
          <ac:picMkLst>
            <pc:docMk/>
            <pc:sldMk cId="887555296" sldId="280"/>
            <ac:picMk id="3" creationId="{22F44FF1-5DB0-4054-B8D8-1B94FAC80B96}"/>
          </ac:picMkLst>
        </pc:picChg>
      </pc:sldChg>
      <pc:sldChg chg="modSp">
        <pc:chgData name="Tracie Cooper" userId="S::tmcooper@usf.edu::77143e7f-b05c-475a-b742-89c44a781ec8" providerId="AD" clId="Web-{98C4EA28-C6AF-4629-AA28-2E7EEE689F85}" dt="2021-11-28T21:29:03.951" v="44" actId="20577"/>
        <pc:sldMkLst>
          <pc:docMk/>
          <pc:sldMk cId="492207533" sldId="291"/>
        </pc:sldMkLst>
        <pc:spChg chg="mod">
          <ac:chgData name="Tracie Cooper" userId="S::tmcooper@usf.edu::77143e7f-b05c-475a-b742-89c44a781ec8" providerId="AD" clId="Web-{98C4EA28-C6AF-4629-AA28-2E7EEE689F85}" dt="2021-11-28T21:29:03.951" v="44" actId="20577"/>
          <ac:spMkLst>
            <pc:docMk/>
            <pc:sldMk cId="492207533" sldId="291"/>
            <ac:spMk id="2" creationId="{1521ACA8-A422-45C9-A6F4-8A8BAEF768C7}"/>
          </ac:spMkLst>
        </pc:spChg>
      </pc:sldChg>
      <pc:sldChg chg="modSp new">
        <pc:chgData name="Tracie Cooper" userId="S::tmcooper@usf.edu::77143e7f-b05c-475a-b742-89c44a781ec8" providerId="AD" clId="Web-{98C4EA28-C6AF-4629-AA28-2E7EEE689F85}" dt="2021-11-28T22:14:40.832" v="490" actId="20577"/>
        <pc:sldMkLst>
          <pc:docMk/>
          <pc:sldMk cId="3486997139" sldId="292"/>
        </pc:sldMkLst>
        <pc:spChg chg="mod">
          <ac:chgData name="Tracie Cooper" userId="S::tmcooper@usf.edu::77143e7f-b05c-475a-b742-89c44a781ec8" providerId="AD" clId="Web-{98C4EA28-C6AF-4629-AA28-2E7EEE689F85}" dt="2021-11-28T21:50:02.543" v="204" actId="20577"/>
          <ac:spMkLst>
            <pc:docMk/>
            <pc:sldMk cId="3486997139" sldId="292"/>
            <ac:spMk id="2" creationId="{013B7E01-46D7-4236-9B86-76AA59775F1A}"/>
          </ac:spMkLst>
        </pc:spChg>
        <pc:spChg chg="mod">
          <ac:chgData name="Tracie Cooper" userId="S::tmcooper@usf.edu::77143e7f-b05c-475a-b742-89c44a781ec8" providerId="AD" clId="Web-{98C4EA28-C6AF-4629-AA28-2E7EEE689F85}" dt="2021-11-28T22:14:40.832" v="490" actId="20577"/>
          <ac:spMkLst>
            <pc:docMk/>
            <pc:sldMk cId="3486997139" sldId="292"/>
            <ac:spMk id="3" creationId="{182A2226-0A9C-4DBA-8754-B00BAC6ADCD9}"/>
          </ac:spMkLst>
        </pc:spChg>
      </pc:sldChg>
      <pc:sldChg chg="addSp delSp modSp add replId">
        <pc:chgData name="Tracie Cooper" userId="S::tmcooper@usf.edu::77143e7f-b05c-475a-b742-89c44a781ec8" providerId="AD" clId="Web-{98C4EA28-C6AF-4629-AA28-2E7EEE689F85}" dt="2021-11-28T23:10:39.717" v="699" actId="20577"/>
        <pc:sldMkLst>
          <pc:docMk/>
          <pc:sldMk cId="3410485723" sldId="293"/>
        </pc:sldMkLst>
        <pc:spChg chg="mod">
          <ac:chgData name="Tracie Cooper" userId="S::tmcooper@usf.edu::77143e7f-b05c-475a-b742-89c44a781ec8" providerId="AD" clId="Web-{98C4EA28-C6AF-4629-AA28-2E7EEE689F85}" dt="2021-11-28T23:10:39.717" v="699" actId="20577"/>
          <ac:spMkLst>
            <pc:docMk/>
            <pc:sldMk cId="3410485723" sldId="293"/>
            <ac:spMk id="2" creationId="{A87389FD-0692-4C62-BA54-0F8947BC1ECC}"/>
          </ac:spMkLst>
        </pc:spChg>
        <pc:spChg chg="add del mod">
          <ac:chgData name="Tracie Cooper" userId="S::tmcooper@usf.edu::77143e7f-b05c-475a-b742-89c44a781ec8" providerId="AD" clId="Web-{98C4EA28-C6AF-4629-AA28-2E7EEE689F85}" dt="2021-11-28T22:23:38.843" v="503"/>
          <ac:spMkLst>
            <pc:docMk/>
            <pc:sldMk cId="3410485723" sldId="293"/>
            <ac:spMk id="5" creationId="{9BF6F59E-E6EC-4EAC-8AFF-1F52C77B7E98}"/>
          </ac:spMkLst>
        </pc:spChg>
        <pc:spChg chg="add del mod">
          <ac:chgData name="Tracie Cooper" userId="S::tmcooper@usf.edu::77143e7f-b05c-475a-b742-89c44a781ec8" providerId="AD" clId="Web-{98C4EA28-C6AF-4629-AA28-2E7EEE689F85}" dt="2021-11-28T22:24:36.407" v="504"/>
          <ac:spMkLst>
            <pc:docMk/>
            <pc:sldMk cId="3410485723" sldId="293"/>
            <ac:spMk id="8" creationId="{4A45EB9E-7A09-4BDF-AD39-A3CF0781257E}"/>
          </ac:spMkLst>
        </pc:spChg>
        <pc:spChg chg="add del mod">
          <ac:chgData name="Tracie Cooper" userId="S::tmcooper@usf.edu::77143e7f-b05c-475a-b742-89c44a781ec8" providerId="AD" clId="Web-{98C4EA28-C6AF-4629-AA28-2E7EEE689F85}" dt="2021-11-28T22:42:57.572" v="526"/>
          <ac:spMkLst>
            <pc:docMk/>
            <pc:sldMk cId="3410485723" sldId="293"/>
            <ac:spMk id="12" creationId="{9F232714-F012-4070-8955-1B589E96B00A}"/>
          </ac:spMkLst>
        </pc:spChg>
        <pc:spChg chg="add del mod">
          <ac:chgData name="Tracie Cooper" userId="S::tmcooper@usf.edu::77143e7f-b05c-475a-b742-89c44a781ec8" providerId="AD" clId="Web-{98C4EA28-C6AF-4629-AA28-2E7EEE689F85}" dt="2021-11-28T22:47:50.704" v="527"/>
          <ac:spMkLst>
            <pc:docMk/>
            <pc:sldMk cId="3410485723" sldId="293"/>
            <ac:spMk id="14" creationId="{303606A9-97DA-4BF9-857E-277CB29B16E5}"/>
          </ac:spMkLst>
        </pc:spChg>
        <pc:picChg chg="del">
          <ac:chgData name="Tracie Cooper" userId="S::tmcooper@usf.edu::77143e7f-b05c-475a-b742-89c44a781ec8" providerId="AD" clId="Web-{98C4EA28-C6AF-4629-AA28-2E7EEE689F85}" dt="2021-11-28T22:22:34.608" v="501"/>
          <ac:picMkLst>
            <pc:docMk/>
            <pc:sldMk cId="3410485723" sldId="293"/>
            <ac:picMk id="3" creationId="{F02D0A80-28C7-4CA4-990B-6134D4DE79A6}"/>
          </ac:picMkLst>
        </pc:picChg>
        <pc:picChg chg="del">
          <ac:chgData name="Tracie Cooper" userId="S::tmcooper@usf.edu::77143e7f-b05c-475a-b742-89c44a781ec8" providerId="AD" clId="Web-{98C4EA28-C6AF-4629-AA28-2E7EEE689F85}" dt="2021-11-28T22:22:38.170" v="502"/>
          <ac:picMkLst>
            <pc:docMk/>
            <pc:sldMk cId="3410485723" sldId="293"/>
            <ac:picMk id="6" creationId="{E7A698F1-6150-4FAD-9870-07E38253CDFD}"/>
          </ac:picMkLst>
        </pc:picChg>
        <pc:picChg chg="add del mod ord">
          <ac:chgData name="Tracie Cooper" userId="S::tmcooper@usf.edu::77143e7f-b05c-475a-b742-89c44a781ec8" providerId="AD" clId="Web-{98C4EA28-C6AF-4629-AA28-2E7EEE689F85}" dt="2021-11-28T22:42:34.697" v="524"/>
          <ac:picMkLst>
            <pc:docMk/>
            <pc:sldMk cId="3410485723" sldId="293"/>
            <ac:picMk id="9" creationId="{87F1E7C6-3FA1-494C-8502-279CF7CB44A3}"/>
          </ac:picMkLst>
        </pc:picChg>
        <pc:picChg chg="add del mod ord">
          <ac:chgData name="Tracie Cooper" userId="S::tmcooper@usf.edu::77143e7f-b05c-475a-b742-89c44a781ec8" providerId="AD" clId="Web-{98C4EA28-C6AF-4629-AA28-2E7EEE689F85}" dt="2021-11-28T22:42:37.947" v="525"/>
          <ac:picMkLst>
            <pc:docMk/>
            <pc:sldMk cId="3410485723" sldId="293"/>
            <ac:picMk id="10" creationId="{3758DBF5-48F8-44FF-8E1D-51EAF24C94E0}"/>
          </ac:picMkLst>
        </pc:picChg>
        <pc:picChg chg="add mod ord">
          <ac:chgData name="Tracie Cooper" userId="S::tmcooper@usf.edu::77143e7f-b05c-475a-b742-89c44a781ec8" providerId="AD" clId="Web-{98C4EA28-C6AF-4629-AA28-2E7EEE689F85}" dt="2021-11-28T22:42:57.572" v="526"/>
          <ac:picMkLst>
            <pc:docMk/>
            <pc:sldMk cId="3410485723" sldId="293"/>
            <ac:picMk id="15" creationId="{A7317578-60A2-4422-8316-A5FA8AAF480E}"/>
          </ac:picMkLst>
        </pc:picChg>
        <pc:picChg chg="add mod ord">
          <ac:chgData name="Tracie Cooper" userId="S::tmcooper@usf.edu::77143e7f-b05c-475a-b742-89c44a781ec8" providerId="AD" clId="Web-{98C4EA28-C6AF-4629-AA28-2E7EEE689F85}" dt="2021-11-28T22:47:50.704" v="527"/>
          <ac:picMkLst>
            <pc:docMk/>
            <pc:sldMk cId="3410485723" sldId="293"/>
            <ac:picMk id="16" creationId="{1EF0D53D-9275-41FA-A8AC-6F84EBB9653F}"/>
          </ac:picMkLst>
        </pc:picChg>
      </pc:sldChg>
      <pc:sldChg chg="addSp delSp modSp add replId">
        <pc:chgData name="Tracie Cooper" userId="S::tmcooper@usf.edu::77143e7f-b05c-475a-b742-89c44a781ec8" providerId="AD" clId="Web-{98C4EA28-C6AF-4629-AA28-2E7EEE689F85}" dt="2021-11-28T23:18:00.461" v="782" actId="20577"/>
        <pc:sldMkLst>
          <pc:docMk/>
          <pc:sldMk cId="1439599879" sldId="294"/>
        </pc:sldMkLst>
        <pc:spChg chg="mod">
          <ac:chgData name="Tracie Cooper" userId="S::tmcooper@usf.edu::77143e7f-b05c-475a-b742-89c44a781ec8" providerId="AD" clId="Web-{98C4EA28-C6AF-4629-AA28-2E7EEE689F85}" dt="2021-11-28T23:18:00.461" v="782" actId="20577"/>
          <ac:spMkLst>
            <pc:docMk/>
            <pc:sldMk cId="1439599879" sldId="294"/>
            <ac:spMk id="2" creationId="{A87389FD-0692-4C62-BA54-0F8947BC1ECC}"/>
          </ac:spMkLst>
        </pc:spChg>
        <pc:spChg chg="add del mod">
          <ac:chgData name="Tracie Cooper" userId="S::tmcooper@usf.edu::77143e7f-b05c-475a-b742-89c44a781ec8" providerId="AD" clId="Web-{98C4EA28-C6AF-4629-AA28-2E7EEE689F85}" dt="2021-11-28T22:28:02.693" v="508"/>
          <ac:spMkLst>
            <pc:docMk/>
            <pc:sldMk cId="1439599879" sldId="294"/>
            <ac:spMk id="4" creationId="{88D85363-082E-4D86-A521-83F48EAEB6D4}"/>
          </ac:spMkLst>
        </pc:spChg>
        <pc:spChg chg="add del mod">
          <ac:chgData name="Tracie Cooper" userId="S::tmcooper@usf.edu::77143e7f-b05c-475a-b742-89c44a781ec8" providerId="AD" clId="Web-{98C4EA28-C6AF-4629-AA28-2E7EEE689F85}" dt="2021-11-28T22:28:58.178" v="509"/>
          <ac:spMkLst>
            <pc:docMk/>
            <pc:sldMk cId="1439599879" sldId="294"/>
            <ac:spMk id="6" creationId="{33750AAC-4D76-4E96-8457-81764F7699B4}"/>
          </ac:spMkLst>
        </pc:spChg>
        <pc:spChg chg="add del mod">
          <ac:chgData name="Tracie Cooper" userId="S::tmcooper@usf.edu::77143e7f-b05c-475a-b742-89c44a781ec8" providerId="AD" clId="Web-{98C4EA28-C6AF-4629-AA28-2E7EEE689F85}" dt="2021-11-28T23:14:13.065" v="758"/>
          <ac:spMkLst>
            <pc:docMk/>
            <pc:sldMk cId="1439599879" sldId="294"/>
            <ac:spMk id="12" creationId="{0E3326C1-5C9F-427B-92A6-CB855DB48BE8}"/>
          </ac:spMkLst>
        </pc:spChg>
        <pc:picChg chg="add mod ord">
          <ac:chgData name="Tracie Cooper" userId="S::tmcooper@usf.edu::77143e7f-b05c-475a-b742-89c44a781ec8" providerId="AD" clId="Web-{98C4EA28-C6AF-4629-AA28-2E7EEE689F85}" dt="2021-11-28T22:28:02.693" v="508"/>
          <ac:picMkLst>
            <pc:docMk/>
            <pc:sldMk cId="1439599879" sldId="294"/>
            <ac:picMk id="7" creationId="{5BCF57CA-E424-4AE2-B9CB-4560A07653E0}"/>
          </ac:picMkLst>
        </pc:picChg>
        <pc:picChg chg="add del mod ord">
          <ac:chgData name="Tracie Cooper" userId="S::tmcooper@usf.edu::77143e7f-b05c-475a-b742-89c44a781ec8" providerId="AD" clId="Web-{98C4EA28-C6AF-4629-AA28-2E7EEE689F85}" dt="2021-11-28T23:14:07.784" v="757"/>
          <ac:picMkLst>
            <pc:docMk/>
            <pc:sldMk cId="1439599879" sldId="294"/>
            <ac:picMk id="8" creationId="{CB1512A8-57B4-45F5-9E32-9D527BEDBDB3}"/>
          </ac:picMkLst>
        </pc:picChg>
        <pc:picChg chg="del">
          <ac:chgData name="Tracie Cooper" userId="S::tmcooper@usf.edu::77143e7f-b05c-475a-b742-89c44a781ec8" providerId="AD" clId="Web-{98C4EA28-C6AF-4629-AA28-2E7EEE689F85}" dt="2021-11-28T22:25:37.611" v="506"/>
          <ac:picMkLst>
            <pc:docMk/>
            <pc:sldMk cId="1439599879" sldId="294"/>
            <ac:picMk id="9" creationId="{87F1E7C6-3FA1-494C-8502-279CF7CB44A3}"/>
          </ac:picMkLst>
        </pc:picChg>
        <pc:picChg chg="del">
          <ac:chgData name="Tracie Cooper" userId="S::tmcooper@usf.edu::77143e7f-b05c-475a-b742-89c44a781ec8" providerId="AD" clId="Web-{98C4EA28-C6AF-4629-AA28-2E7EEE689F85}" dt="2021-11-28T22:25:40.018" v="507"/>
          <ac:picMkLst>
            <pc:docMk/>
            <pc:sldMk cId="1439599879" sldId="294"/>
            <ac:picMk id="10" creationId="{3758DBF5-48F8-44FF-8E1D-51EAF24C94E0}"/>
          </ac:picMkLst>
        </pc:picChg>
        <pc:picChg chg="add mod ord">
          <ac:chgData name="Tracie Cooper" userId="S::tmcooper@usf.edu::77143e7f-b05c-475a-b742-89c44a781ec8" providerId="AD" clId="Web-{98C4EA28-C6AF-4629-AA28-2E7EEE689F85}" dt="2021-11-28T23:14:13.065" v="758"/>
          <ac:picMkLst>
            <pc:docMk/>
            <pc:sldMk cId="1439599879" sldId="294"/>
            <ac:picMk id="13" creationId="{D4DB188D-8013-40BF-A0CD-0590AA8DA41A}"/>
          </ac:picMkLst>
        </pc:picChg>
      </pc:sldChg>
      <pc:sldChg chg="addSp delSp modSp add replId">
        <pc:chgData name="Tracie Cooper" userId="S::tmcooper@usf.edu::77143e7f-b05c-475a-b742-89c44a781ec8" providerId="AD" clId="Web-{98C4EA28-C6AF-4629-AA28-2E7EEE689F85}" dt="2021-11-28T23:07:20.010" v="620" actId="20577"/>
        <pc:sldMkLst>
          <pc:docMk/>
          <pc:sldMk cId="1828197181" sldId="295"/>
        </pc:sldMkLst>
        <pc:spChg chg="mod">
          <ac:chgData name="Tracie Cooper" userId="S::tmcooper@usf.edu::77143e7f-b05c-475a-b742-89c44a781ec8" providerId="AD" clId="Web-{98C4EA28-C6AF-4629-AA28-2E7EEE689F85}" dt="2021-11-28T23:07:20.010" v="620" actId="20577"/>
          <ac:spMkLst>
            <pc:docMk/>
            <pc:sldMk cId="1828197181" sldId="295"/>
            <ac:spMk id="2" creationId="{A87389FD-0692-4C62-BA54-0F8947BC1ECC}"/>
          </ac:spMkLst>
        </pc:spChg>
        <pc:spChg chg="add del mod">
          <ac:chgData name="Tracie Cooper" userId="S::tmcooper@usf.edu::77143e7f-b05c-475a-b742-89c44a781ec8" providerId="AD" clId="Web-{98C4EA28-C6AF-4629-AA28-2E7EEE689F85}" dt="2021-11-28T22:30:29.432" v="513"/>
          <ac:spMkLst>
            <pc:docMk/>
            <pc:sldMk cId="1828197181" sldId="295"/>
            <ac:spMk id="4" creationId="{62F006B4-7EFA-44C2-8543-221E8EBD265F}"/>
          </ac:spMkLst>
        </pc:spChg>
        <pc:spChg chg="add del mod">
          <ac:chgData name="Tracie Cooper" userId="S::tmcooper@usf.edu::77143e7f-b05c-475a-b742-89c44a781ec8" providerId="AD" clId="Web-{98C4EA28-C6AF-4629-AA28-2E7EEE689F85}" dt="2021-11-28T22:32:40.731" v="514"/>
          <ac:spMkLst>
            <pc:docMk/>
            <pc:sldMk cId="1828197181" sldId="295"/>
            <ac:spMk id="6" creationId="{9898A66A-8268-4FB8-946A-CCC178003791}"/>
          </ac:spMkLst>
        </pc:spChg>
        <pc:spChg chg="add del mod">
          <ac:chgData name="Tracie Cooper" userId="S::tmcooper@usf.edu::77143e7f-b05c-475a-b742-89c44a781ec8" providerId="AD" clId="Web-{98C4EA28-C6AF-4629-AA28-2E7EEE689F85}" dt="2021-11-28T23:06:01.383" v="597"/>
          <ac:spMkLst>
            <pc:docMk/>
            <pc:sldMk cId="1828197181" sldId="295"/>
            <ac:spMk id="12" creationId="{F69694E3-81AD-4650-96D0-296BC0F46987}"/>
          </ac:spMkLst>
        </pc:spChg>
        <pc:spChg chg="add del mod">
          <ac:chgData name="Tracie Cooper" userId="S::tmcooper@usf.edu::77143e7f-b05c-475a-b742-89c44a781ec8" providerId="AD" clId="Web-{98C4EA28-C6AF-4629-AA28-2E7EEE689F85}" dt="2021-11-28T23:05:52.414" v="596"/>
          <ac:spMkLst>
            <pc:docMk/>
            <pc:sldMk cId="1828197181" sldId="295"/>
            <ac:spMk id="14" creationId="{563D1F8A-860E-4F63-B69E-2D456D1F7BCF}"/>
          </ac:spMkLst>
        </pc:spChg>
        <pc:picChg chg="del">
          <ac:chgData name="Tracie Cooper" userId="S::tmcooper@usf.edu::77143e7f-b05c-475a-b742-89c44a781ec8" providerId="AD" clId="Web-{98C4EA28-C6AF-4629-AA28-2E7EEE689F85}" dt="2021-11-28T22:29:16.053" v="511"/>
          <ac:picMkLst>
            <pc:docMk/>
            <pc:sldMk cId="1828197181" sldId="295"/>
            <ac:picMk id="7" creationId="{5BCF57CA-E424-4AE2-B9CB-4560A07653E0}"/>
          </ac:picMkLst>
        </pc:picChg>
        <pc:picChg chg="del">
          <ac:chgData name="Tracie Cooper" userId="S::tmcooper@usf.edu::77143e7f-b05c-475a-b742-89c44a781ec8" providerId="AD" clId="Web-{98C4EA28-C6AF-4629-AA28-2E7EEE689F85}" dt="2021-11-28T22:29:18.725" v="512"/>
          <ac:picMkLst>
            <pc:docMk/>
            <pc:sldMk cId="1828197181" sldId="295"/>
            <ac:picMk id="8" creationId="{CB1512A8-57B4-45F5-9E32-9D527BEDBDB3}"/>
          </ac:picMkLst>
        </pc:picChg>
        <pc:picChg chg="add del mod ord">
          <ac:chgData name="Tracie Cooper" userId="S::tmcooper@usf.edu::77143e7f-b05c-475a-b742-89c44a781ec8" providerId="AD" clId="Web-{98C4EA28-C6AF-4629-AA28-2E7EEE689F85}" dt="2021-11-28T23:05:44.586" v="595"/>
          <ac:picMkLst>
            <pc:docMk/>
            <pc:sldMk cId="1828197181" sldId="295"/>
            <ac:picMk id="9" creationId="{5D209FD7-BE73-4A77-8A81-0127E3D09372}"/>
          </ac:picMkLst>
        </pc:picChg>
        <pc:picChg chg="add del mod ord">
          <ac:chgData name="Tracie Cooper" userId="S::tmcooper@usf.edu::77143e7f-b05c-475a-b742-89c44a781ec8" providerId="AD" clId="Web-{98C4EA28-C6AF-4629-AA28-2E7EEE689F85}" dt="2021-11-28T23:02:40.707" v="594"/>
          <ac:picMkLst>
            <pc:docMk/>
            <pc:sldMk cId="1828197181" sldId="295"/>
            <ac:picMk id="10" creationId="{27EEA228-CE1E-4089-84F2-8D39894B652E}"/>
          </ac:picMkLst>
        </pc:picChg>
        <pc:picChg chg="add mod ord">
          <ac:chgData name="Tracie Cooper" userId="S::tmcooper@usf.edu::77143e7f-b05c-475a-b742-89c44a781ec8" providerId="AD" clId="Web-{98C4EA28-C6AF-4629-AA28-2E7EEE689F85}" dt="2021-11-28T23:05:52.414" v="596"/>
          <ac:picMkLst>
            <pc:docMk/>
            <pc:sldMk cId="1828197181" sldId="295"/>
            <ac:picMk id="15" creationId="{992029FC-AE34-4DC2-A7EA-211C376F2615}"/>
          </ac:picMkLst>
        </pc:picChg>
        <pc:picChg chg="add mod ord">
          <ac:chgData name="Tracie Cooper" userId="S::tmcooper@usf.edu::77143e7f-b05c-475a-b742-89c44a781ec8" providerId="AD" clId="Web-{98C4EA28-C6AF-4629-AA28-2E7EEE689F85}" dt="2021-11-28T23:06:01.383" v="597"/>
          <ac:picMkLst>
            <pc:docMk/>
            <pc:sldMk cId="1828197181" sldId="295"/>
            <ac:picMk id="16" creationId="{2F0FF791-7CFA-413B-8DCC-62C4FEDEE711}"/>
          </ac:picMkLst>
        </pc:picChg>
      </pc:sldChg>
      <pc:sldChg chg="addSp delSp modSp add replId">
        <pc:chgData name="Tracie Cooper" userId="S::tmcooper@usf.edu::77143e7f-b05c-475a-b742-89c44a781ec8" providerId="AD" clId="Web-{98C4EA28-C6AF-4629-AA28-2E7EEE689F85}" dt="2021-11-28T23:09:03.278" v="662" actId="20577"/>
        <pc:sldMkLst>
          <pc:docMk/>
          <pc:sldMk cId="3255631846" sldId="296"/>
        </pc:sldMkLst>
        <pc:spChg chg="mod">
          <ac:chgData name="Tracie Cooper" userId="S::tmcooper@usf.edu::77143e7f-b05c-475a-b742-89c44a781ec8" providerId="AD" clId="Web-{98C4EA28-C6AF-4629-AA28-2E7EEE689F85}" dt="2021-11-28T23:09:03.278" v="662" actId="20577"/>
          <ac:spMkLst>
            <pc:docMk/>
            <pc:sldMk cId="3255631846" sldId="296"/>
            <ac:spMk id="2" creationId="{A87389FD-0692-4C62-BA54-0F8947BC1ECC}"/>
          </ac:spMkLst>
        </pc:spChg>
        <pc:spChg chg="add del mod">
          <ac:chgData name="Tracie Cooper" userId="S::tmcooper@usf.edu::77143e7f-b05c-475a-b742-89c44a781ec8" providerId="AD" clId="Web-{98C4EA28-C6AF-4629-AA28-2E7EEE689F85}" dt="2021-11-28T22:34:07.218" v="518"/>
          <ac:spMkLst>
            <pc:docMk/>
            <pc:sldMk cId="3255631846" sldId="296"/>
            <ac:spMk id="4" creationId="{A7115846-9803-4878-920C-36B6B2ECEA90}"/>
          </ac:spMkLst>
        </pc:spChg>
        <pc:spChg chg="add del mod">
          <ac:chgData name="Tracie Cooper" userId="S::tmcooper@usf.edu::77143e7f-b05c-475a-b742-89c44a781ec8" providerId="AD" clId="Web-{98C4EA28-C6AF-4629-AA28-2E7EEE689F85}" dt="2021-11-28T22:36:15.017" v="519"/>
          <ac:spMkLst>
            <pc:docMk/>
            <pc:sldMk cId="3255631846" sldId="296"/>
            <ac:spMk id="6" creationId="{30E52FE5-C74A-495F-BA0C-C6F1728CF654}"/>
          </ac:spMkLst>
        </pc:spChg>
        <pc:picChg chg="add mod ord">
          <ac:chgData name="Tracie Cooper" userId="S::tmcooper@usf.edu::77143e7f-b05c-475a-b742-89c44a781ec8" providerId="AD" clId="Web-{98C4EA28-C6AF-4629-AA28-2E7EEE689F85}" dt="2021-11-28T22:34:07.218" v="518"/>
          <ac:picMkLst>
            <pc:docMk/>
            <pc:sldMk cId="3255631846" sldId="296"/>
            <ac:picMk id="7" creationId="{AF95A3E3-0BB1-4A9E-9BE8-A0CC7A096798}"/>
          </ac:picMkLst>
        </pc:picChg>
        <pc:picChg chg="add mod ord">
          <ac:chgData name="Tracie Cooper" userId="S::tmcooper@usf.edu::77143e7f-b05c-475a-b742-89c44a781ec8" providerId="AD" clId="Web-{98C4EA28-C6AF-4629-AA28-2E7EEE689F85}" dt="2021-11-28T22:36:15.017" v="519"/>
          <ac:picMkLst>
            <pc:docMk/>
            <pc:sldMk cId="3255631846" sldId="296"/>
            <ac:picMk id="8" creationId="{456DFDBA-A382-40D0-AB20-4A746EECEEA1}"/>
          </ac:picMkLst>
        </pc:picChg>
        <pc:picChg chg="del">
          <ac:chgData name="Tracie Cooper" userId="S::tmcooper@usf.edu::77143e7f-b05c-475a-b742-89c44a781ec8" providerId="AD" clId="Web-{98C4EA28-C6AF-4629-AA28-2E7EEE689F85}" dt="2021-11-28T22:32:56.216" v="516"/>
          <ac:picMkLst>
            <pc:docMk/>
            <pc:sldMk cId="3255631846" sldId="296"/>
            <ac:picMk id="9" creationId="{5D209FD7-BE73-4A77-8A81-0127E3D09372}"/>
          </ac:picMkLst>
        </pc:picChg>
        <pc:picChg chg="del">
          <ac:chgData name="Tracie Cooper" userId="S::tmcooper@usf.edu::77143e7f-b05c-475a-b742-89c44a781ec8" providerId="AD" clId="Web-{98C4EA28-C6AF-4629-AA28-2E7EEE689F85}" dt="2021-11-28T22:32:58.497" v="517"/>
          <ac:picMkLst>
            <pc:docMk/>
            <pc:sldMk cId="3255631846" sldId="296"/>
            <ac:picMk id="10" creationId="{27EEA228-CE1E-4089-84F2-8D39894B652E}"/>
          </ac:picMkLst>
        </pc:picChg>
      </pc:sldChg>
      <pc:sldChg chg="addSp delSp modSp add replId">
        <pc:chgData name="Tracie Cooper" userId="S::tmcooper@usf.edu::77143e7f-b05c-475a-b742-89c44a781ec8" providerId="AD" clId="Web-{98C4EA28-C6AF-4629-AA28-2E7EEE689F85}" dt="2021-11-28T23:13:17.705" v="756" actId="20577"/>
        <pc:sldMkLst>
          <pc:docMk/>
          <pc:sldMk cId="1616520174" sldId="297"/>
        </pc:sldMkLst>
        <pc:spChg chg="mod">
          <ac:chgData name="Tracie Cooper" userId="S::tmcooper@usf.edu::77143e7f-b05c-475a-b742-89c44a781ec8" providerId="AD" clId="Web-{98C4EA28-C6AF-4629-AA28-2E7EEE689F85}" dt="2021-11-28T23:13:17.705" v="756" actId="20577"/>
          <ac:spMkLst>
            <pc:docMk/>
            <pc:sldMk cId="1616520174" sldId="297"/>
            <ac:spMk id="2" creationId="{A87389FD-0692-4C62-BA54-0F8947BC1ECC}"/>
          </ac:spMkLst>
        </pc:spChg>
        <pc:spChg chg="add del mod">
          <ac:chgData name="Tracie Cooper" userId="S::tmcooper@usf.edu::77143e7f-b05c-475a-b742-89c44a781ec8" providerId="AD" clId="Web-{98C4EA28-C6AF-4629-AA28-2E7EEE689F85}" dt="2021-11-28T23:11:47.781" v="735"/>
          <ac:spMkLst>
            <pc:docMk/>
            <pc:sldMk cId="1616520174" sldId="297"/>
            <ac:spMk id="4" creationId="{E3564598-8D50-44A4-A16F-EAE617EEA841}"/>
          </ac:spMkLst>
        </pc:spChg>
        <pc:spChg chg="add del mod">
          <ac:chgData name="Tracie Cooper" userId="S::tmcooper@usf.edu::77143e7f-b05c-475a-b742-89c44a781ec8" providerId="AD" clId="Web-{98C4EA28-C6AF-4629-AA28-2E7EEE689F85}" dt="2021-11-28T23:11:58.797" v="736"/>
          <ac:spMkLst>
            <pc:docMk/>
            <pc:sldMk cId="1616520174" sldId="297"/>
            <ac:spMk id="6" creationId="{FFA66BD3-0AB6-4F0B-9137-7917EA2CC3B4}"/>
          </ac:spMkLst>
        </pc:spChg>
        <pc:picChg chg="del">
          <ac:chgData name="Tracie Cooper" userId="S::tmcooper@usf.edu::77143e7f-b05c-475a-b742-89c44a781ec8" providerId="AD" clId="Web-{98C4EA28-C6AF-4629-AA28-2E7EEE689F85}" dt="2021-11-28T22:36:33.596" v="521"/>
          <ac:picMkLst>
            <pc:docMk/>
            <pc:sldMk cId="1616520174" sldId="297"/>
            <ac:picMk id="7" creationId="{AF95A3E3-0BB1-4A9E-9BE8-A0CC7A096798}"/>
          </ac:picMkLst>
        </pc:picChg>
        <pc:picChg chg="del">
          <ac:chgData name="Tracie Cooper" userId="S::tmcooper@usf.edu::77143e7f-b05c-475a-b742-89c44a781ec8" providerId="AD" clId="Web-{98C4EA28-C6AF-4629-AA28-2E7EEE689F85}" dt="2021-11-28T22:36:35.908" v="522"/>
          <ac:picMkLst>
            <pc:docMk/>
            <pc:sldMk cId="1616520174" sldId="297"/>
            <ac:picMk id="8" creationId="{456DFDBA-A382-40D0-AB20-4A746EECEEA1}"/>
          </ac:picMkLst>
        </pc:picChg>
        <pc:picChg chg="add mod ord">
          <ac:chgData name="Tracie Cooper" userId="S::tmcooper@usf.edu::77143e7f-b05c-475a-b742-89c44a781ec8" providerId="AD" clId="Web-{98C4EA28-C6AF-4629-AA28-2E7EEE689F85}" dt="2021-11-28T23:11:47.781" v="735"/>
          <ac:picMkLst>
            <pc:docMk/>
            <pc:sldMk cId="1616520174" sldId="297"/>
            <ac:picMk id="9" creationId="{3DDEBFBD-D487-478F-A932-80A62CC09268}"/>
          </ac:picMkLst>
        </pc:picChg>
        <pc:picChg chg="add mod ord">
          <ac:chgData name="Tracie Cooper" userId="S::tmcooper@usf.edu::77143e7f-b05c-475a-b742-89c44a781ec8" providerId="AD" clId="Web-{98C4EA28-C6AF-4629-AA28-2E7EEE689F85}" dt="2021-11-28T23:11:58.797" v="736"/>
          <ac:picMkLst>
            <pc:docMk/>
            <pc:sldMk cId="1616520174" sldId="297"/>
            <ac:picMk id="10" creationId="{6521F799-2B6E-451E-AFB6-CA5CABD67CF1}"/>
          </ac:picMkLst>
        </pc:picChg>
      </pc:sldChg>
      <pc:sldChg chg="modSp add replId">
        <pc:chgData name="Tracie Cooper" userId="S::tmcooper@usf.edu::77143e7f-b05c-475a-b742-89c44a781ec8" providerId="AD" clId="Web-{98C4EA28-C6AF-4629-AA28-2E7EEE689F85}" dt="2021-11-28T23:11:07.827" v="721" actId="20577"/>
        <pc:sldMkLst>
          <pc:docMk/>
          <pc:sldMk cId="1347862808" sldId="298"/>
        </pc:sldMkLst>
        <pc:spChg chg="mod">
          <ac:chgData name="Tracie Cooper" userId="S::tmcooper@usf.edu::77143e7f-b05c-475a-b742-89c44a781ec8" providerId="AD" clId="Web-{98C4EA28-C6AF-4629-AA28-2E7EEE689F85}" dt="2021-11-28T23:11:07.827" v="721" actId="20577"/>
          <ac:spMkLst>
            <pc:docMk/>
            <pc:sldMk cId="1347862808" sldId="298"/>
            <ac:spMk id="2" creationId="{A87389FD-0692-4C62-BA54-0F8947BC1ECC}"/>
          </ac:spMkLst>
        </pc:spChg>
      </pc:sldChg>
    </pc:docChg>
  </pc:docChgLst>
  <pc:docChgLst>
    <pc:chgData name="Maryellen Nash" userId="S::mallen@usf.edu::c0a9df29-b0d7-43a2-abbb-ea097ff725e6" providerId="AD" clId="Web-{5A12E6CA-3DEC-4B29-B3EF-230621679355}"/>
    <pc:docChg chg="modSld">
      <pc:chgData name="Maryellen Nash" userId="S::mallen@usf.edu::c0a9df29-b0d7-43a2-abbb-ea097ff725e6" providerId="AD" clId="Web-{5A12E6CA-3DEC-4B29-B3EF-230621679355}" dt="2021-11-30T00:55:07.153" v="481" actId="1076"/>
      <pc:docMkLst>
        <pc:docMk/>
      </pc:docMkLst>
      <pc:sldChg chg="modSp modNotes">
        <pc:chgData name="Maryellen Nash" userId="S::mallen@usf.edu::c0a9df29-b0d7-43a2-abbb-ea097ff725e6" providerId="AD" clId="Web-{5A12E6CA-3DEC-4B29-B3EF-230621679355}" dt="2021-11-30T00:54:53.433" v="479"/>
        <pc:sldMkLst>
          <pc:docMk/>
          <pc:sldMk cId="2148323293" sldId="264"/>
        </pc:sldMkLst>
        <pc:spChg chg="mod">
          <ac:chgData name="Maryellen Nash" userId="S::mallen@usf.edu::c0a9df29-b0d7-43a2-abbb-ea097ff725e6" providerId="AD" clId="Web-{5A12E6CA-3DEC-4B29-B3EF-230621679355}" dt="2021-11-30T00:51:50.096" v="12" actId="20577"/>
          <ac:spMkLst>
            <pc:docMk/>
            <pc:sldMk cId="2148323293" sldId="264"/>
            <ac:spMk id="2" creationId="{3DE50399-F2DF-460C-B905-5B0D15DE282F}"/>
          </ac:spMkLst>
        </pc:spChg>
      </pc:sldChg>
      <pc:sldChg chg="modSp">
        <pc:chgData name="Maryellen Nash" userId="S::mallen@usf.edu::c0a9df29-b0d7-43a2-abbb-ea097ff725e6" providerId="AD" clId="Web-{5A12E6CA-3DEC-4B29-B3EF-230621679355}" dt="2021-11-30T00:55:07.153" v="481" actId="1076"/>
        <pc:sldMkLst>
          <pc:docMk/>
          <pc:sldMk cId="2879155788" sldId="288"/>
        </pc:sldMkLst>
        <pc:grpChg chg="mod">
          <ac:chgData name="Maryellen Nash" userId="S::mallen@usf.edu::c0a9df29-b0d7-43a2-abbb-ea097ff725e6" providerId="AD" clId="Web-{5A12E6CA-3DEC-4B29-B3EF-230621679355}" dt="2021-11-30T00:55:07.153" v="481" actId="1076"/>
          <ac:grpSpMkLst>
            <pc:docMk/>
            <pc:sldMk cId="2879155788" sldId="288"/>
            <ac:grpSpMk id="5" creationId="{1C820946-B725-4DEC-ACF5-BCCF488E46FE}"/>
          </ac:grpSpMkLst>
        </pc:grpChg>
      </pc:sldChg>
    </pc:docChg>
  </pc:docChgLst>
  <pc:docChgLst>
    <pc:chgData name="Maryellen Nash" userId="S::mallen@usf.edu::c0a9df29-b0d7-43a2-abbb-ea097ff725e6" providerId="AD" clId="Web-{44EF97AE-FFB6-0578-DE7F-3CAA82C4DC78}"/>
    <pc:docChg chg="modSld">
      <pc:chgData name="Maryellen Nash" userId="S::mallen@usf.edu::c0a9df29-b0d7-43a2-abbb-ea097ff725e6" providerId="AD" clId="Web-{44EF97AE-FFB6-0578-DE7F-3CAA82C4DC78}" dt="2021-11-30T17:47:24.158" v="130"/>
      <pc:docMkLst>
        <pc:docMk/>
      </pc:docMkLst>
      <pc:sldChg chg="mod modShow modNotes">
        <pc:chgData name="Maryellen Nash" userId="S::mallen@usf.edu::c0a9df29-b0d7-43a2-abbb-ea097ff725e6" providerId="AD" clId="Web-{44EF97AE-FFB6-0578-DE7F-3CAA82C4DC78}" dt="2021-11-30T17:47:19.830" v="128"/>
        <pc:sldMkLst>
          <pc:docMk/>
          <pc:sldMk cId="3219134194" sldId="267"/>
        </pc:sldMkLst>
      </pc:sldChg>
      <pc:sldChg chg="modSp">
        <pc:chgData name="Maryellen Nash" userId="S::mallen@usf.edu::c0a9df29-b0d7-43a2-abbb-ea097ff725e6" providerId="AD" clId="Web-{44EF97AE-FFB6-0578-DE7F-3CAA82C4DC78}" dt="2021-11-30T17:37:11.046" v="16" actId="20577"/>
        <pc:sldMkLst>
          <pc:docMk/>
          <pc:sldMk cId="2170873015" sldId="271"/>
        </pc:sldMkLst>
        <pc:spChg chg="mod">
          <ac:chgData name="Maryellen Nash" userId="S::mallen@usf.edu::c0a9df29-b0d7-43a2-abbb-ea097ff725e6" providerId="AD" clId="Web-{44EF97AE-FFB6-0578-DE7F-3CAA82C4DC78}" dt="2021-11-30T17:37:11.046" v="16" actId="20577"/>
          <ac:spMkLst>
            <pc:docMk/>
            <pc:sldMk cId="2170873015" sldId="271"/>
            <ac:spMk id="2" creationId="{00A98A7F-C0F9-4A71-B16F-A4017770CB35}"/>
          </ac:spMkLst>
        </pc:spChg>
      </pc:sldChg>
      <pc:sldChg chg="modNotes">
        <pc:chgData name="Maryellen Nash" userId="S::mallen@usf.edu::c0a9df29-b0d7-43a2-abbb-ea097ff725e6" providerId="AD" clId="Web-{44EF97AE-FFB6-0578-DE7F-3CAA82C4DC78}" dt="2021-11-30T17:47:04.611" v="127"/>
        <pc:sldMkLst>
          <pc:docMk/>
          <pc:sldMk cId="944582717" sldId="303"/>
        </pc:sldMkLst>
      </pc:sldChg>
      <pc:sldChg chg="mod modShow">
        <pc:chgData name="Maryellen Nash" userId="S::mallen@usf.edu::c0a9df29-b0d7-43a2-abbb-ea097ff725e6" providerId="AD" clId="Web-{44EF97AE-FFB6-0578-DE7F-3CAA82C4DC78}" dt="2021-11-30T17:47:22.049" v="129"/>
        <pc:sldMkLst>
          <pc:docMk/>
          <pc:sldMk cId="386380652" sldId="307"/>
        </pc:sldMkLst>
      </pc:sldChg>
      <pc:sldChg chg="mod modShow">
        <pc:chgData name="Maryellen Nash" userId="S::mallen@usf.edu::c0a9df29-b0d7-43a2-abbb-ea097ff725e6" providerId="AD" clId="Web-{44EF97AE-FFB6-0578-DE7F-3CAA82C4DC78}" dt="2021-11-30T17:47:24.158" v="130"/>
        <pc:sldMkLst>
          <pc:docMk/>
          <pc:sldMk cId="3999875547" sldId="309"/>
        </pc:sldMkLst>
      </pc:sldChg>
    </pc:docChg>
  </pc:docChgLst>
  <pc:docChgLst>
    <pc:chgData name="Maryellen Nash" userId="S::mallen@usf.edu::c0a9df29-b0d7-43a2-abbb-ea097ff725e6" providerId="AD" clId="Web-{A8A5ABF4-8E66-4F38-B6B1-B97CEB8D15B1}"/>
    <pc:docChg chg="addSld delSld modSld sldOrd">
      <pc:chgData name="Maryellen Nash" userId="S::mallen@usf.edu::c0a9df29-b0d7-43a2-abbb-ea097ff725e6" providerId="AD" clId="Web-{A8A5ABF4-8E66-4F38-B6B1-B97CEB8D15B1}" dt="2021-11-30T13:03:36.280" v="8"/>
      <pc:docMkLst>
        <pc:docMk/>
      </pc:docMkLst>
      <pc:sldChg chg="del modNotes">
        <pc:chgData name="Maryellen Nash" userId="S::mallen@usf.edu::c0a9df29-b0d7-43a2-abbb-ea097ff725e6" providerId="AD" clId="Web-{A8A5ABF4-8E66-4F38-B6B1-B97CEB8D15B1}" dt="2021-11-30T13:03:36.280" v="8"/>
        <pc:sldMkLst>
          <pc:docMk/>
          <pc:sldMk cId="1570639932" sldId="287"/>
        </pc:sldMkLst>
      </pc:sldChg>
      <pc:sldChg chg="ord">
        <pc:chgData name="Maryellen Nash" userId="S::mallen@usf.edu::c0a9df29-b0d7-43a2-abbb-ea097ff725e6" providerId="AD" clId="Web-{A8A5ABF4-8E66-4F38-B6B1-B97CEB8D15B1}" dt="2021-11-30T13:02:59.248" v="3"/>
        <pc:sldMkLst>
          <pc:docMk/>
          <pc:sldMk cId="944582717" sldId="303"/>
        </pc:sldMkLst>
      </pc:sldChg>
      <pc:sldChg chg="ord">
        <pc:chgData name="Maryellen Nash" userId="S::mallen@usf.edu::c0a9df29-b0d7-43a2-abbb-ea097ff725e6" providerId="AD" clId="Web-{A8A5ABF4-8E66-4F38-B6B1-B97CEB8D15B1}" dt="2021-11-30T13:03:01.576" v="4"/>
        <pc:sldMkLst>
          <pc:docMk/>
          <pc:sldMk cId="1803132286" sldId="304"/>
        </pc:sldMkLst>
      </pc:sldChg>
      <pc:sldChg chg="add del">
        <pc:chgData name="Maryellen Nash" userId="S::mallen@usf.edu::c0a9df29-b0d7-43a2-abbb-ea097ff725e6" providerId="AD" clId="Web-{A8A5ABF4-8E66-4F38-B6B1-B97CEB8D15B1}" dt="2021-11-30T13:03:29.467" v="7"/>
        <pc:sldMkLst>
          <pc:docMk/>
          <pc:sldMk cId="1589590938" sldId="310"/>
        </pc:sldMkLst>
      </pc:sldChg>
    </pc:docChg>
  </pc:docChgLst>
  <pc:docChgLst>
    <pc:chgData name="Maryellen Nash" userId="S::mallen@usf.edu::c0a9df29-b0d7-43a2-abbb-ea097ff725e6" providerId="AD" clId="Web-{DFA21D2C-C948-4393-99F5-64C70DC5D4E3}"/>
    <pc:docChg chg="addSld delSld modSld sldOrd">
      <pc:chgData name="Maryellen Nash" userId="S::mallen@usf.edu::c0a9df29-b0d7-43a2-abbb-ea097ff725e6" providerId="AD" clId="Web-{DFA21D2C-C948-4393-99F5-64C70DC5D4E3}" dt="2021-11-30T02:08:11.219" v="582" actId="14100"/>
      <pc:docMkLst>
        <pc:docMk/>
      </pc:docMkLst>
      <pc:sldChg chg="addSp delSp modSp ord modNotes">
        <pc:chgData name="Maryellen Nash" userId="S::mallen@usf.edu::c0a9df29-b0d7-43a2-abbb-ea097ff725e6" providerId="AD" clId="Web-{DFA21D2C-C948-4393-99F5-64C70DC5D4E3}" dt="2021-11-30T01:58:16.437" v="487" actId="20577"/>
        <pc:sldMkLst>
          <pc:docMk/>
          <pc:sldMk cId="3219134194" sldId="267"/>
        </pc:sldMkLst>
        <pc:spChg chg="mod">
          <ac:chgData name="Maryellen Nash" userId="S::mallen@usf.edu::c0a9df29-b0d7-43a2-abbb-ea097ff725e6" providerId="AD" clId="Web-{DFA21D2C-C948-4393-99F5-64C70DC5D4E3}" dt="2021-11-30T01:58:16.437" v="487" actId="20577"/>
          <ac:spMkLst>
            <pc:docMk/>
            <pc:sldMk cId="3219134194" sldId="267"/>
            <ac:spMk id="2" creationId="{9CEF01E4-03B0-4775-84CF-73F787AB0979}"/>
          </ac:spMkLst>
        </pc:spChg>
        <pc:picChg chg="add del mod">
          <ac:chgData name="Maryellen Nash" userId="S::mallen@usf.edu::c0a9df29-b0d7-43a2-abbb-ea097ff725e6" providerId="AD" clId="Web-{DFA21D2C-C948-4393-99F5-64C70DC5D4E3}" dt="2021-11-30T01:43:26.601" v="232"/>
          <ac:picMkLst>
            <pc:docMk/>
            <pc:sldMk cId="3219134194" sldId="267"/>
            <ac:picMk id="3" creationId="{590E96D0-3AA3-451B-A965-FCC82BE839C7}"/>
          </ac:picMkLst>
        </pc:picChg>
        <pc:picChg chg="add del mod">
          <ac:chgData name="Maryellen Nash" userId="S::mallen@usf.edu::c0a9df29-b0d7-43a2-abbb-ea097ff725e6" providerId="AD" clId="Web-{DFA21D2C-C948-4393-99F5-64C70DC5D4E3}" dt="2021-11-30T01:42:20.802" v="226"/>
          <ac:picMkLst>
            <pc:docMk/>
            <pc:sldMk cId="3219134194" sldId="267"/>
            <ac:picMk id="4" creationId="{DDD88D5F-0FFF-4CB8-B258-407BBBDBA2BC}"/>
          </ac:picMkLst>
        </pc:picChg>
        <pc:picChg chg="add del mod">
          <ac:chgData name="Maryellen Nash" userId="S::mallen@usf.edu::c0a9df29-b0d7-43a2-abbb-ea097ff725e6" providerId="AD" clId="Web-{DFA21D2C-C948-4393-99F5-64C70DC5D4E3}" dt="2021-11-30T01:42:58.350" v="229"/>
          <ac:picMkLst>
            <pc:docMk/>
            <pc:sldMk cId="3219134194" sldId="267"/>
            <ac:picMk id="6" creationId="{D06C3433-6EB4-45EE-9108-1DD3FB412954}"/>
          </ac:picMkLst>
        </pc:picChg>
        <pc:picChg chg="add mod">
          <ac:chgData name="Maryellen Nash" userId="S::mallen@usf.edu::c0a9df29-b0d7-43a2-abbb-ea097ff725e6" providerId="AD" clId="Web-{DFA21D2C-C948-4393-99F5-64C70DC5D4E3}" dt="2021-11-30T01:42:46.444" v="228" actId="1076"/>
          <ac:picMkLst>
            <pc:docMk/>
            <pc:sldMk cId="3219134194" sldId="267"/>
            <ac:picMk id="7" creationId="{405F8104-4933-4D2D-9624-62566608F1DE}"/>
          </ac:picMkLst>
        </pc:picChg>
        <pc:picChg chg="add mod">
          <ac:chgData name="Maryellen Nash" userId="S::mallen@usf.edu::c0a9df29-b0d7-43a2-abbb-ea097ff725e6" providerId="AD" clId="Web-{DFA21D2C-C948-4393-99F5-64C70DC5D4E3}" dt="2021-11-30T01:43:52.586" v="235" actId="1076"/>
          <ac:picMkLst>
            <pc:docMk/>
            <pc:sldMk cId="3219134194" sldId="267"/>
            <ac:picMk id="8" creationId="{941C8D42-E93C-4D02-97F0-2744603E1F98}"/>
          </ac:picMkLst>
        </pc:picChg>
        <pc:picChg chg="add mod">
          <ac:chgData name="Maryellen Nash" userId="S::mallen@usf.edu::c0a9df29-b0d7-43a2-abbb-ea097ff725e6" providerId="AD" clId="Web-{DFA21D2C-C948-4393-99F5-64C70DC5D4E3}" dt="2021-11-30T01:43:49.117" v="234" actId="1076"/>
          <ac:picMkLst>
            <pc:docMk/>
            <pc:sldMk cId="3219134194" sldId="267"/>
            <ac:picMk id="9" creationId="{6FEE0A99-983F-4608-979D-64D4D937260A}"/>
          </ac:picMkLst>
        </pc:picChg>
        <pc:picChg chg="add mod">
          <ac:chgData name="Maryellen Nash" userId="S::mallen@usf.edu::c0a9df29-b0d7-43a2-abbb-ea097ff725e6" providerId="AD" clId="Web-{DFA21D2C-C948-4393-99F5-64C70DC5D4E3}" dt="2021-11-30T01:44:23.306" v="237" actId="1076"/>
          <ac:picMkLst>
            <pc:docMk/>
            <pc:sldMk cId="3219134194" sldId="267"/>
            <ac:picMk id="10" creationId="{3F997A24-81F9-4C16-9585-A906B890E167}"/>
          </ac:picMkLst>
        </pc:picChg>
        <pc:picChg chg="add mod">
          <ac:chgData name="Maryellen Nash" userId="S::mallen@usf.edu::c0a9df29-b0d7-43a2-abbb-ea097ff725e6" providerId="AD" clId="Web-{DFA21D2C-C948-4393-99F5-64C70DC5D4E3}" dt="2021-11-30T01:45:06.338" v="239" actId="1076"/>
          <ac:picMkLst>
            <pc:docMk/>
            <pc:sldMk cId="3219134194" sldId="267"/>
            <ac:picMk id="11" creationId="{CC4ECDDD-EA51-4932-BB44-798A4D5CFA47}"/>
          </ac:picMkLst>
        </pc:picChg>
        <pc:picChg chg="add mod">
          <ac:chgData name="Maryellen Nash" userId="S::mallen@usf.edu::c0a9df29-b0d7-43a2-abbb-ea097ff725e6" providerId="AD" clId="Web-{DFA21D2C-C948-4393-99F5-64C70DC5D4E3}" dt="2021-11-30T01:45:40.495" v="241" actId="1076"/>
          <ac:picMkLst>
            <pc:docMk/>
            <pc:sldMk cId="3219134194" sldId="267"/>
            <ac:picMk id="12" creationId="{D0C6A545-C7BD-48FA-B5B3-A5FDAB6EA489}"/>
          </ac:picMkLst>
        </pc:picChg>
      </pc:sldChg>
      <pc:sldChg chg="modSp ord">
        <pc:chgData name="Maryellen Nash" userId="S::mallen@usf.edu::c0a9df29-b0d7-43a2-abbb-ea097ff725e6" providerId="AD" clId="Web-{DFA21D2C-C948-4393-99F5-64C70DC5D4E3}" dt="2021-11-30T01:56:53.044" v="483" actId="20577"/>
        <pc:sldMkLst>
          <pc:docMk/>
          <pc:sldMk cId="910852539" sldId="284"/>
        </pc:sldMkLst>
        <pc:spChg chg="mod">
          <ac:chgData name="Maryellen Nash" userId="S::mallen@usf.edu::c0a9df29-b0d7-43a2-abbb-ea097ff725e6" providerId="AD" clId="Web-{DFA21D2C-C948-4393-99F5-64C70DC5D4E3}" dt="2021-11-30T01:56:53.044" v="483" actId="20577"/>
          <ac:spMkLst>
            <pc:docMk/>
            <pc:sldMk cId="910852539" sldId="284"/>
            <ac:spMk id="2" creationId="{C9F985BA-314E-4720-AA2C-85F413E5D88F}"/>
          </ac:spMkLst>
        </pc:spChg>
        <pc:spChg chg="mod">
          <ac:chgData name="Maryellen Nash" userId="S::mallen@usf.edu::c0a9df29-b0d7-43a2-abbb-ea097ff725e6" providerId="AD" clId="Web-{DFA21D2C-C948-4393-99F5-64C70DC5D4E3}" dt="2021-11-30T01:52:00.365" v="365" actId="20577"/>
          <ac:spMkLst>
            <pc:docMk/>
            <pc:sldMk cId="910852539" sldId="284"/>
            <ac:spMk id="7" creationId="{8A2D0E65-D70A-4E42-AF05-9BE541C174DE}"/>
          </ac:spMkLst>
        </pc:spChg>
      </pc:sldChg>
      <pc:sldChg chg="addSp delSp modSp new mod modClrScheme chgLayout modNotes">
        <pc:chgData name="Maryellen Nash" userId="S::mallen@usf.edu::c0a9df29-b0d7-43a2-abbb-ea097ff725e6" providerId="AD" clId="Web-{DFA21D2C-C948-4393-99F5-64C70DC5D4E3}" dt="2021-11-30T01:51:23.051" v="361"/>
        <pc:sldMkLst>
          <pc:docMk/>
          <pc:sldMk cId="850642231" sldId="306"/>
        </pc:sldMkLst>
        <pc:spChg chg="mod ord">
          <ac:chgData name="Maryellen Nash" userId="S::mallen@usf.edu::c0a9df29-b0d7-43a2-abbb-ea097ff725e6" providerId="AD" clId="Web-{DFA21D2C-C948-4393-99F5-64C70DC5D4E3}" dt="2021-11-30T01:51:23.051" v="361"/>
          <ac:spMkLst>
            <pc:docMk/>
            <pc:sldMk cId="850642231" sldId="306"/>
            <ac:spMk id="2" creationId="{4363C3ED-26EA-42D4-B30C-5969E892199B}"/>
          </ac:spMkLst>
        </pc:spChg>
        <pc:spChg chg="del">
          <ac:chgData name="Maryellen Nash" userId="S::mallen@usf.edu::c0a9df29-b0d7-43a2-abbb-ea097ff725e6" providerId="AD" clId="Web-{DFA21D2C-C948-4393-99F5-64C70DC5D4E3}" dt="2021-11-30T01:48:29.375" v="264"/>
          <ac:spMkLst>
            <pc:docMk/>
            <pc:sldMk cId="850642231" sldId="306"/>
            <ac:spMk id="3" creationId="{AF6031D3-AE6B-4578-8769-F6C2071F2F52}"/>
          </ac:spMkLst>
        </pc:spChg>
        <pc:spChg chg="add del mod ord">
          <ac:chgData name="Maryellen Nash" userId="S::mallen@usf.edu::c0a9df29-b0d7-43a2-abbb-ea097ff725e6" providerId="AD" clId="Web-{DFA21D2C-C948-4393-99F5-64C70DC5D4E3}" dt="2021-11-30T01:51:23.051" v="361"/>
          <ac:spMkLst>
            <pc:docMk/>
            <pc:sldMk cId="850642231" sldId="306"/>
            <ac:spMk id="4" creationId="{B1D588FE-9BD3-402F-964C-3294B003C1ED}"/>
          </ac:spMkLst>
        </pc:spChg>
        <pc:spChg chg="del">
          <ac:chgData name="Maryellen Nash" userId="S::mallen@usf.edu::c0a9df29-b0d7-43a2-abbb-ea097ff725e6" providerId="AD" clId="Web-{DFA21D2C-C948-4393-99F5-64C70DC5D4E3}" dt="2021-11-30T01:48:29.375" v="264"/>
          <ac:spMkLst>
            <pc:docMk/>
            <pc:sldMk cId="850642231" sldId="306"/>
            <ac:spMk id="5" creationId="{F4B5AB7D-96EF-4DC3-8EA7-61C765B66017}"/>
          </ac:spMkLst>
        </pc:spChg>
        <pc:spChg chg="del">
          <ac:chgData name="Maryellen Nash" userId="S::mallen@usf.edu::c0a9df29-b0d7-43a2-abbb-ea097ff725e6" providerId="AD" clId="Web-{DFA21D2C-C948-4393-99F5-64C70DC5D4E3}" dt="2021-11-30T01:48:29.375" v="264"/>
          <ac:spMkLst>
            <pc:docMk/>
            <pc:sldMk cId="850642231" sldId="306"/>
            <ac:spMk id="6" creationId="{7F7F711A-F1EE-4C47-BF54-8C361E04E891}"/>
          </ac:spMkLst>
        </pc:spChg>
        <pc:spChg chg="add del mod">
          <ac:chgData name="Maryellen Nash" userId="S::mallen@usf.edu::c0a9df29-b0d7-43a2-abbb-ea097ff725e6" providerId="AD" clId="Web-{DFA21D2C-C948-4393-99F5-64C70DC5D4E3}" dt="2021-11-30T01:51:23.051" v="361"/>
          <ac:spMkLst>
            <pc:docMk/>
            <pc:sldMk cId="850642231" sldId="306"/>
            <ac:spMk id="10" creationId="{6A37630B-BDF1-416B-9AAE-CB4A17E6203A}"/>
          </ac:spMkLst>
        </pc:spChg>
        <pc:graphicFrameChg chg="add del mod">
          <ac:chgData name="Maryellen Nash" userId="S::mallen@usf.edu::c0a9df29-b0d7-43a2-abbb-ea097ff725e6" providerId="AD" clId="Web-{DFA21D2C-C948-4393-99F5-64C70DC5D4E3}" dt="2021-11-30T01:51:23.051" v="361"/>
          <ac:graphicFrameMkLst>
            <pc:docMk/>
            <pc:sldMk cId="850642231" sldId="306"/>
            <ac:graphicFrameMk id="7" creationId="{B8FCA635-FD91-4D3C-A810-AFFBE45776DD}"/>
          </ac:graphicFrameMkLst>
        </pc:graphicFrameChg>
      </pc:sldChg>
      <pc:sldChg chg="addSp delSp modSp new">
        <pc:chgData name="Maryellen Nash" userId="S::mallen@usf.edu::c0a9df29-b0d7-43a2-abbb-ea097ff725e6" providerId="AD" clId="Web-{DFA21D2C-C948-4393-99F5-64C70DC5D4E3}" dt="2021-11-30T02:03:40.821" v="552" actId="20577"/>
        <pc:sldMkLst>
          <pc:docMk/>
          <pc:sldMk cId="386380652" sldId="307"/>
        </pc:sldMkLst>
        <pc:spChg chg="mod">
          <ac:chgData name="Maryellen Nash" userId="S::mallen@usf.edu::c0a9df29-b0d7-43a2-abbb-ea097ff725e6" providerId="AD" clId="Web-{DFA21D2C-C948-4393-99F5-64C70DC5D4E3}" dt="2021-11-30T02:03:40.821" v="552" actId="20577"/>
          <ac:spMkLst>
            <pc:docMk/>
            <pc:sldMk cId="386380652" sldId="307"/>
            <ac:spMk id="2" creationId="{30C23F6A-1F94-460B-BD1B-CCA207E93075}"/>
          </ac:spMkLst>
        </pc:spChg>
        <pc:spChg chg="del">
          <ac:chgData name="Maryellen Nash" userId="S::mallen@usf.edu::c0a9df29-b0d7-43a2-abbb-ea097ff725e6" providerId="AD" clId="Web-{DFA21D2C-C948-4393-99F5-64C70DC5D4E3}" dt="2021-11-30T01:58:27.484" v="489"/>
          <ac:spMkLst>
            <pc:docMk/>
            <pc:sldMk cId="386380652" sldId="307"/>
            <ac:spMk id="3" creationId="{4E582F1F-DD1F-46AD-9EA7-C3C223FD6FBB}"/>
          </ac:spMkLst>
        </pc:spChg>
        <pc:spChg chg="del">
          <ac:chgData name="Maryellen Nash" userId="S::mallen@usf.edu::c0a9df29-b0d7-43a2-abbb-ea097ff725e6" providerId="AD" clId="Web-{DFA21D2C-C948-4393-99F5-64C70DC5D4E3}" dt="2021-11-30T01:58:26.063" v="488"/>
          <ac:spMkLst>
            <pc:docMk/>
            <pc:sldMk cId="386380652" sldId="307"/>
            <ac:spMk id="4" creationId="{DC91AF2C-F1F4-4A9A-BABB-4F1DBAF463F2}"/>
          </ac:spMkLst>
        </pc:spChg>
        <pc:spChg chg="del">
          <ac:chgData name="Maryellen Nash" userId="S::mallen@usf.edu::c0a9df29-b0d7-43a2-abbb-ea097ff725e6" providerId="AD" clId="Web-{DFA21D2C-C948-4393-99F5-64C70DC5D4E3}" dt="2021-11-30T01:58:30.078" v="491"/>
          <ac:spMkLst>
            <pc:docMk/>
            <pc:sldMk cId="386380652" sldId="307"/>
            <ac:spMk id="5" creationId="{01C28F51-FD8B-4272-A0F3-0CF935019389}"/>
          </ac:spMkLst>
        </pc:spChg>
        <pc:spChg chg="del">
          <ac:chgData name="Maryellen Nash" userId="S::mallen@usf.edu::c0a9df29-b0d7-43a2-abbb-ea097ff725e6" providerId="AD" clId="Web-{DFA21D2C-C948-4393-99F5-64C70DC5D4E3}" dt="2021-11-30T01:58:28.656" v="490"/>
          <ac:spMkLst>
            <pc:docMk/>
            <pc:sldMk cId="386380652" sldId="307"/>
            <ac:spMk id="6" creationId="{A5D1D246-4D91-450F-98E8-3AE133D34164}"/>
          </ac:spMkLst>
        </pc:spChg>
        <pc:picChg chg="add mod">
          <ac:chgData name="Maryellen Nash" userId="S::mallen@usf.edu::c0a9df29-b0d7-43a2-abbb-ea097ff725e6" providerId="AD" clId="Web-{DFA21D2C-C948-4393-99F5-64C70DC5D4E3}" dt="2021-11-30T01:59:03.142" v="493" actId="1076"/>
          <ac:picMkLst>
            <pc:docMk/>
            <pc:sldMk cId="386380652" sldId="307"/>
            <ac:picMk id="7" creationId="{308FA7BD-A12B-4610-9B53-7495107068BC}"/>
          </ac:picMkLst>
        </pc:picChg>
        <pc:picChg chg="add mod">
          <ac:chgData name="Maryellen Nash" userId="S::mallen@usf.edu::c0a9df29-b0d7-43a2-abbb-ea097ff725e6" providerId="AD" clId="Web-{DFA21D2C-C948-4393-99F5-64C70DC5D4E3}" dt="2021-11-30T01:59:21.595" v="495" actId="1076"/>
          <ac:picMkLst>
            <pc:docMk/>
            <pc:sldMk cId="386380652" sldId="307"/>
            <ac:picMk id="8" creationId="{4F41727A-38A6-40CE-AE6E-B3EF9BB6AA53}"/>
          </ac:picMkLst>
        </pc:picChg>
        <pc:picChg chg="add mod">
          <ac:chgData name="Maryellen Nash" userId="S::mallen@usf.edu::c0a9df29-b0d7-43a2-abbb-ea097ff725e6" providerId="AD" clId="Web-{DFA21D2C-C948-4393-99F5-64C70DC5D4E3}" dt="2021-11-30T02:00:18.909" v="500" actId="1076"/>
          <ac:picMkLst>
            <pc:docMk/>
            <pc:sldMk cId="386380652" sldId="307"/>
            <ac:picMk id="9" creationId="{186A7C7E-3D07-44A5-9C27-3FD31FFD4787}"/>
          </ac:picMkLst>
        </pc:picChg>
        <pc:picChg chg="add mod">
          <ac:chgData name="Maryellen Nash" userId="S::mallen@usf.edu::c0a9df29-b0d7-43a2-abbb-ea097ff725e6" providerId="AD" clId="Web-{DFA21D2C-C948-4393-99F5-64C70DC5D4E3}" dt="2021-11-30T02:00:20.066" v="501" actId="1076"/>
          <ac:picMkLst>
            <pc:docMk/>
            <pc:sldMk cId="386380652" sldId="307"/>
            <ac:picMk id="10" creationId="{A82118E3-64C2-4502-B933-214167E0156B}"/>
          </ac:picMkLst>
        </pc:picChg>
      </pc:sldChg>
      <pc:sldChg chg="new del">
        <pc:chgData name="Maryellen Nash" userId="S::mallen@usf.edu::c0a9df29-b0d7-43a2-abbb-ea097ff725e6" providerId="AD" clId="Web-{DFA21D2C-C948-4393-99F5-64C70DC5D4E3}" dt="2021-11-30T01:48:23.187" v="263"/>
        <pc:sldMkLst>
          <pc:docMk/>
          <pc:sldMk cId="2803437342" sldId="308"/>
        </pc:sldMkLst>
      </pc:sldChg>
      <pc:sldChg chg="addSp delSp modSp new modNotes">
        <pc:chgData name="Maryellen Nash" userId="S::mallen@usf.edu::c0a9df29-b0d7-43a2-abbb-ea097ff725e6" providerId="AD" clId="Web-{DFA21D2C-C948-4393-99F5-64C70DC5D4E3}" dt="2021-11-30T01:56:24.419" v="468"/>
        <pc:sldMkLst>
          <pc:docMk/>
          <pc:sldMk cId="4271938918" sldId="308"/>
        </pc:sldMkLst>
        <pc:spChg chg="mod">
          <ac:chgData name="Maryellen Nash" userId="S::mallen@usf.edu::c0a9df29-b0d7-43a2-abbb-ea097ff725e6" providerId="AD" clId="Web-{DFA21D2C-C948-4393-99F5-64C70DC5D4E3}" dt="2021-11-30T01:52:05.537" v="367" actId="20577"/>
          <ac:spMkLst>
            <pc:docMk/>
            <pc:sldMk cId="4271938918" sldId="308"/>
            <ac:spMk id="2" creationId="{FA475C53-D1AD-42C9-B73D-DA9DFC6639A5}"/>
          </ac:spMkLst>
        </pc:spChg>
        <pc:spChg chg="mod">
          <ac:chgData name="Maryellen Nash" userId="S::mallen@usf.edu::c0a9df29-b0d7-43a2-abbb-ea097ff725e6" providerId="AD" clId="Web-{DFA21D2C-C948-4393-99F5-64C70DC5D4E3}" dt="2021-11-30T01:54:37.322" v="411" actId="20577"/>
          <ac:spMkLst>
            <pc:docMk/>
            <pc:sldMk cId="4271938918" sldId="308"/>
            <ac:spMk id="3" creationId="{13ACCC8D-04E4-41B6-9B5D-0DB12F1E9325}"/>
          </ac:spMkLst>
        </pc:spChg>
        <pc:spChg chg="del">
          <ac:chgData name="Maryellen Nash" userId="S::mallen@usf.edu::c0a9df29-b0d7-43a2-abbb-ea097ff725e6" providerId="AD" clId="Web-{DFA21D2C-C948-4393-99F5-64C70DC5D4E3}" dt="2021-11-30T01:54:39.166" v="412"/>
          <ac:spMkLst>
            <pc:docMk/>
            <pc:sldMk cId="4271938918" sldId="308"/>
            <ac:spMk id="4" creationId="{80DDBC7C-50B9-47F3-9365-1DA080DE1B5E}"/>
          </ac:spMkLst>
        </pc:spChg>
        <pc:picChg chg="add mod ord">
          <ac:chgData name="Maryellen Nash" userId="S::mallen@usf.edu::c0a9df29-b0d7-43a2-abbb-ea097ff725e6" providerId="AD" clId="Web-{DFA21D2C-C948-4393-99F5-64C70DC5D4E3}" dt="2021-11-30T01:54:43.947" v="414" actId="14100"/>
          <ac:picMkLst>
            <pc:docMk/>
            <pc:sldMk cId="4271938918" sldId="308"/>
            <ac:picMk id="5" creationId="{41B08D44-E653-45AF-AA39-FF5C847F6DC2}"/>
          </ac:picMkLst>
        </pc:picChg>
      </pc:sldChg>
      <pc:sldChg chg="addSp delSp modSp new">
        <pc:chgData name="Maryellen Nash" userId="S::mallen@usf.edu::c0a9df29-b0d7-43a2-abbb-ea097ff725e6" providerId="AD" clId="Web-{DFA21D2C-C948-4393-99F5-64C70DC5D4E3}" dt="2021-11-30T02:03:04.070" v="547" actId="1076"/>
        <pc:sldMkLst>
          <pc:docMk/>
          <pc:sldMk cId="3999875547" sldId="309"/>
        </pc:sldMkLst>
        <pc:spChg chg="mod">
          <ac:chgData name="Maryellen Nash" userId="S::mallen@usf.edu::c0a9df29-b0d7-43a2-abbb-ea097ff725e6" providerId="AD" clId="Web-{DFA21D2C-C948-4393-99F5-64C70DC5D4E3}" dt="2021-11-30T02:01:25.614" v="528" actId="20577"/>
          <ac:spMkLst>
            <pc:docMk/>
            <pc:sldMk cId="3999875547" sldId="309"/>
            <ac:spMk id="2" creationId="{DA82AFF8-45B1-4B5D-B631-61BBD3D2CA94}"/>
          </ac:spMkLst>
        </pc:spChg>
        <pc:spChg chg="del">
          <ac:chgData name="Maryellen Nash" userId="S::mallen@usf.edu::c0a9df29-b0d7-43a2-abbb-ea097ff725e6" providerId="AD" clId="Web-{DFA21D2C-C948-4393-99F5-64C70DC5D4E3}" dt="2021-11-30T02:00:39.597" v="504"/>
          <ac:spMkLst>
            <pc:docMk/>
            <pc:sldMk cId="3999875547" sldId="309"/>
            <ac:spMk id="3" creationId="{03E5D9E2-71E4-4212-9F8F-B8E050188ECC}"/>
          </ac:spMkLst>
        </pc:spChg>
        <pc:spChg chg="del">
          <ac:chgData name="Maryellen Nash" userId="S::mallen@usf.edu::c0a9df29-b0d7-43a2-abbb-ea097ff725e6" providerId="AD" clId="Web-{DFA21D2C-C948-4393-99F5-64C70DC5D4E3}" dt="2021-11-30T02:00:37.629" v="503"/>
          <ac:spMkLst>
            <pc:docMk/>
            <pc:sldMk cId="3999875547" sldId="309"/>
            <ac:spMk id="4" creationId="{00B4218D-6C0B-4591-B110-24D91C01DF83}"/>
          </ac:spMkLst>
        </pc:spChg>
        <pc:spChg chg="del">
          <ac:chgData name="Maryellen Nash" userId="S::mallen@usf.edu::c0a9df29-b0d7-43a2-abbb-ea097ff725e6" providerId="AD" clId="Web-{DFA21D2C-C948-4393-99F5-64C70DC5D4E3}" dt="2021-11-30T02:00:41.457" v="506"/>
          <ac:spMkLst>
            <pc:docMk/>
            <pc:sldMk cId="3999875547" sldId="309"/>
            <ac:spMk id="5" creationId="{788ED110-6F36-426B-9005-4A22F2906A00}"/>
          </ac:spMkLst>
        </pc:spChg>
        <pc:spChg chg="del">
          <ac:chgData name="Maryellen Nash" userId="S::mallen@usf.edu::c0a9df29-b0d7-43a2-abbb-ea097ff725e6" providerId="AD" clId="Web-{DFA21D2C-C948-4393-99F5-64C70DC5D4E3}" dt="2021-11-30T02:00:40.472" v="505"/>
          <ac:spMkLst>
            <pc:docMk/>
            <pc:sldMk cId="3999875547" sldId="309"/>
            <ac:spMk id="6" creationId="{B1B2452F-3962-4C97-A92C-39EB79670E7C}"/>
          </ac:spMkLst>
        </pc:spChg>
        <pc:picChg chg="add mod">
          <ac:chgData name="Maryellen Nash" userId="S::mallen@usf.edu::c0a9df29-b0d7-43a2-abbb-ea097ff725e6" providerId="AD" clId="Web-{DFA21D2C-C948-4393-99F5-64C70DC5D4E3}" dt="2021-11-30T02:02:53.382" v="543" actId="1076"/>
          <ac:picMkLst>
            <pc:docMk/>
            <pc:sldMk cId="3999875547" sldId="309"/>
            <ac:picMk id="7" creationId="{1D77D9F4-BC4A-4D9D-81D6-1F1108AF1CEA}"/>
          </ac:picMkLst>
        </pc:picChg>
        <pc:picChg chg="add mod">
          <ac:chgData name="Maryellen Nash" userId="S::mallen@usf.edu::c0a9df29-b0d7-43a2-abbb-ea097ff725e6" providerId="AD" clId="Web-{DFA21D2C-C948-4393-99F5-64C70DC5D4E3}" dt="2021-11-30T02:02:58.070" v="544" actId="1076"/>
          <ac:picMkLst>
            <pc:docMk/>
            <pc:sldMk cId="3999875547" sldId="309"/>
            <ac:picMk id="8" creationId="{9702C05E-7918-4A8C-A8DC-318C1F5FB4B6}"/>
          </ac:picMkLst>
        </pc:picChg>
        <pc:picChg chg="add mod">
          <ac:chgData name="Maryellen Nash" userId="S::mallen@usf.edu::c0a9df29-b0d7-43a2-abbb-ea097ff725e6" providerId="AD" clId="Web-{DFA21D2C-C948-4393-99F5-64C70DC5D4E3}" dt="2021-11-30T02:03:04.070" v="547" actId="1076"/>
          <ac:picMkLst>
            <pc:docMk/>
            <pc:sldMk cId="3999875547" sldId="309"/>
            <ac:picMk id="9" creationId="{88F91238-C4A5-43EE-B81B-83B682368E41}"/>
          </ac:picMkLst>
        </pc:picChg>
      </pc:sldChg>
      <pc:sldChg chg="addSp delSp modSp new">
        <pc:chgData name="Maryellen Nash" userId="S::mallen@usf.edu::c0a9df29-b0d7-43a2-abbb-ea097ff725e6" providerId="AD" clId="Web-{DFA21D2C-C948-4393-99F5-64C70DC5D4E3}" dt="2021-11-30T02:08:11.219" v="582" actId="14100"/>
        <pc:sldMkLst>
          <pc:docMk/>
          <pc:sldMk cId="1589590938" sldId="310"/>
        </pc:sldMkLst>
        <pc:spChg chg="mod">
          <ac:chgData name="Maryellen Nash" userId="S::mallen@usf.edu::c0a9df29-b0d7-43a2-abbb-ea097ff725e6" providerId="AD" clId="Web-{DFA21D2C-C948-4393-99F5-64C70DC5D4E3}" dt="2021-11-30T02:05:06.870" v="563" actId="20577"/>
          <ac:spMkLst>
            <pc:docMk/>
            <pc:sldMk cId="1589590938" sldId="310"/>
            <ac:spMk id="2" creationId="{85437FF8-2D37-4EA6-BF3D-223CB054258B}"/>
          </ac:spMkLst>
        </pc:spChg>
        <pc:spChg chg="del">
          <ac:chgData name="Maryellen Nash" userId="S::mallen@usf.edu::c0a9df29-b0d7-43a2-abbb-ea097ff725e6" providerId="AD" clId="Web-{DFA21D2C-C948-4393-99F5-64C70DC5D4E3}" dt="2021-11-30T02:05:10.620" v="565"/>
          <ac:spMkLst>
            <pc:docMk/>
            <pc:sldMk cId="1589590938" sldId="310"/>
            <ac:spMk id="3" creationId="{89E7B9CD-C3BC-48D7-AD28-5E1038914B74}"/>
          </ac:spMkLst>
        </pc:spChg>
        <pc:spChg chg="del">
          <ac:chgData name="Maryellen Nash" userId="S::mallen@usf.edu::c0a9df29-b0d7-43a2-abbb-ea097ff725e6" providerId="AD" clId="Web-{DFA21D2C-C948-4393-99F5-64C70DC5D4E3}" dt="2021-11-30T02:05:08.167" v="564"/>
          <ac:spMkLst>
            <pc:docMk/>
            <pc:sldMk cId="1589590938" sldId="310"/>
            <ac:spMk id="4" creationId="{2AF93613-EC52-416B-B535-27ADBE0F933B}"/>
          </ac:spMkLst>
        </pc:spChg>
        <pc:spChg chg="del">
          <ac:chgData name="Maryellen Nash" userId="S::mallen@usf.edu::c0a9df29-b0d7-43a2-abbb-ea097ff725e6" providerId="AD" clId="Web-{DFA21D2C-C948-4393-99F5-64C70DC5D4E3}" dt="2021-11-30T02:05:12.823" v="567"/>
          <ac:spMkLst>
            <pc:docMk/>
            <pc:sldMk cId="1589590938" sldId="310"/>
            <ac:spMk id="5" creationId="{388C2CBC-33CE-4373-8711-27F85BC85535}"/>
          </ac:spMkLst>
        </pc:spChg>
        <pc:spChg chg="del">
          <ac:chgData name="Maryellen Nash" userId="S::mallen@usf.edu::c0a9df29-b0d7-43a2-abbb-ea097ff725e6" providerId="AD" clId="Web-{DFA21D2C-C948-4393-99F5-64C70DC5D4E3}" dt="2021-11-30T02:05:11.870" v="566"/>
          <ac:spMkLst>
            <pc:docMk/>
            <pc:sldMk cId="1589590938" sldId="310"/>
            <ac:spMk id="6" creationId="{841E1030-BF77-4DED-8F66-C7B160BC3A02}"/>
          </ac:spMkLst>
        </pc:spChg>
        <pc:picChg chg="add mod">
          <ac:chgData name="Maryellen Nash" userId="S::mallen@usf.edu::c0a9df29-b0d7-43a2-abbb-ea097ff725e6" providerId="AD" clId="Web-{DFA21D2C-C948-4393-99F5-64C70DC5D4E3}" dt="2021-11-30T02:06:02.153" v="570" actId="14100"/>
          <ac:picMkLst>
            <pc:docMk/>
            <pc:sldMk cId="1589590938" sldId="310"/>
            <ac:picMk id="7" creationId="{C15807F7-E573-4372-8813-0DD26EDBE588}"/>
          </ac:picMkLst>
        </pc:picChg>
        <pc:picChg chg="add mod">
          <ac:chgData name="Maryellen Nash" userId="S::mallen@usf.edu::c0a9df29-b0d7-43a2-abbb-ea097ff725e6" providerId="AD" clId="Web-{DFA21D2C-C948-4393-99F5-64C70DC5D4E3}" dt="2021-11-30T02:06:37.341" v="573" actId="14100"/>
          <ac:picMkLst>
            <pc:docMk/>
            <pc:sldMk cId="1589590938" sldId="310"/>
            <ac:picMk id="8" creationId="{931A8715-A961-4D28-850E-09C98844C6CE}"/>
          </ac:picMkLst>
        </pc:picChg>
        <pc:picChg chg="add mod">
          <ac:chgData name="Maryellen Nash" userId="S::mallen@usf.edu::c0a9df29-b0d7-43a2-abbb-ea097ff725e6" providerId="AD" clId="Web-{DFA21D2C-C948-4393-99F5-64C70DC5D4E3}" dt="2021-11-30T02:07:06.623" v="576" actId="14100"/>
          <ac:picMkLst>
            <pc:docMk/>
            <pc:sldMk cId="1589590938" sldId="310"/>
            <ac:picMk id="9" creationId="{C62F180A-2462-4813-9408-EC2BCEEC7734}"/>
          </ac:picMkLst>
        </pc:picChg>
        <pc:picChg chg="add mod">
          <ac:chgData name="Maryellen Nash" userId="S::mallen@usf.edu::c0a9df29-b0d7-43a2-abbb-ea097ff725e6" providerId="AD" clId="Web-{DFA21D2C-C948-4393-99F5-64C70DC5D4E3}" dt="2021-11-30T02:07:38.405" v="579" actId="14100"/>
          <ac:picMkLst>
            <pc:docMk/>
            <pc:sldMk cId="1589590938" sldId="310"/>
            <ac:picMk id="10" creationId="{2E29B830-5BD1-4C95-AA93-EA6267795AD3}"/>
          </ac:picMkLst>
        </pc:picChg>
        <pc:picChg chg="add mod">
          <ac:chgData name="Maryellen Nash" userId="S::mallen@usf.edu::c0a9df29-b0d7-43a2-abbb-ea097ff725e6" providerId="AD" clId="Web-{DFA21D2C-C948-4393-99F5-64C70DC5D4E3}" dt="2021-11-30T02:08:11.219" v="582" actId="14100"/>
          <ac:picMkLst>
            <pc:docMk/>
            <pc:sldMk cId="1589590938" sldId="310"/>
            <ac:picMk id="11" creationId="{BD537221-7179-4E43-B263-3F3608AA0495}"/>
          </ac:picMkLst>
        </pc:picChg>
      </pc:sldChg>
    </pc:docChg>
  </pc:docChgLst>
  <pc:docChgLst>
    <pc:chgData name="Maryellen Nash" userId="S::mallen@usf.edu::c0a9df29-b0d7-43a2-abbb-ea097ff725e6" providerId="AD" clId="Web-{04C2E770-B09F-4FF9-8230-AE2378DB56F7}"/>
    <pc:docChg chg="mod addSld modSld sldOrd">
      <pc:chgData name="Maryellen Nash" userId="S::mallen@usf.edu::c0a9df29-b0d7-43a2-abbb-ea097ff725e6" providerId="AD" clId="Web-{04C2E770-B09F-4FF9-8230-AE2378DB56F7}" dt="2021-11-29T19:08:54.272" v="3013" actId="14100"/>
      <pc:docMkLst>
        <pc:docMk/>
      </pc:docMkLst>
      <pc:sldChg chg="modNotes">
        <pc:chgData name="Maryellen Nash" userId="S::mallen@usf.edu::c0a9df29-b0d7-43a2-abbb-ea097ff725e6" providerId="AD" clId="Web-{04C2E770-B09F-4FF9-8230-AE2378DB56F7}" dt="2021-11-29T15:42:49.428" v="5"/>
        <pc:sldMkLst>
          <pc:docMk/>
          <pc:sldMk cId="2914279106" sldId="257"/>
        </pc:sldMkLst>
      </pc:sldChg>
      <pc:sldChg chg="modNotes">
        <pc:chgData name="Maryellen Nash" userId="S::mallen@usf.edu::c0a9df29-b0d7-43a2-abbb-ea097ff725e6" providerId="AD" clId="Web-{04C2E770-B09F-4FF9-8230-AE2378DB56F7}" dt="2021-11-29T15:43:03.257" v="12"/>
        <pc:sldMkLst>
          <pc:docMk/>
          <pc:sldMk cId="667264127" sldId="258"/>
        </pc:sldMkLst>
      </pc:sldChg>
      <pc:sldChg chg="modNotes">
        <pc:chgData name="Maryellen Nash" userId="S::mallen@usf.edu::c0a9df29-b0d7-43a2-abbb-ea097ff725e6" providerId="AD" clId="Web-{04C2E770-B09F-4FF9-8230-AE2378DB56F7}" dt="2021-11-29T15:43:39.679" v="22"/>
        <pc:sldMkLst>
          <pc:docMk/>
          <pc:sldMk cId="3760689511" sldId="259"/>
        </pc:sldMkLst>
      </pc:sldChg>
      <pc:sldChg chg="addSp modSp mod modClrScheme chgLayout modNotes">
        <pc:chgData name="Maryellen Nash" userId="S::mallen@usf.edu::c0a9df29-b0d7-43a2-abbb-ea097ff725e6" providerId="AD" clId="Web-{04C2E770-B09F-4FF9-8230-AE2378DB56F7}" dt="2021-11-29T17:10:03.898" v="592"/>
        <pc:sldMkLst>
          <pc:docMk/>
          <pc:sldMk cId="2456581578" sldId="260"/>
        </pc:sldMkLst>
        <pc:spChg chg="mod ord">
          <ac:chgData name="Maryellen Nash" userId="S::mallen@usf.edu::c0a9df29-b0d7-43a2-abbb-ea097ff725e6" providerId="AD" clId="Web-{04C2E770-B09F-4FF9-8230-AE2378DB56F7}" dt="2021-11-29T16:00:59.026" v="241" actId="20577"/>
          <ac:spMkLst>
            <pc:docMk/>
            <pc:sldMk cId="2456581578" sldId="260"/>
            <ac:spMk id="2" creationId="{034802B6-8DA7-4B82-BA81-B01EB683621A}"/>
          </ac:spMkLst>
        </pc:spChg>
        <pc:spChg chg="add mod ord">
          <ac:chgData name="Maryellen Nash" userId="S::mallen@usf.edu::c0a9df29-b0d7-43a2-abbb-ea097ff725e6" providerId="AD" clId="Web-{04C2E770-B09F-4FF9-8230-AE2378DB56F7}" dt="2021-11-29T16:33:54.630" v="271" actId="20577"/>
          <ac:spMkLst>
            <pc:docMk/>
            <pc:sldMk cId="2456581578" sldId="260"/>
            <ac:spMk id="3" creationId="{DEFDAA75-DD5E-42D8-9AF7-8624BBB6044A}"/>
          </ac:spMkLst>
        </pc:spChg>
        <pc:spChg chg="add mod ord">
          <ac:chgData name="Maryellen Nash" userId="S::mallen@usf.edu::c0a9df29-b0d7-43a2-abbb-ea097ff725e6" providerId="AD" clId="Web-{04C2E770-B09F-4FF9-8230-AE2378DB56F7}" dt="2021-11-29T16:34:00.755" v="275" actId="20577"/>
          <ac:spMkLst>
            <pc:docMk/>
            <pc:sldMk cId="2456581578" sldId="260"/>
            <ac:spMk id="4" creationId="{D3DFA4CD-3FE5-4128-95F1-5F2E3B52AD6C}"/>
          </ac:spMkLst>
        </pc:spChg>
        <pc:spChg chg="mod">
          <ac:chgData name="Maryellen Nash" userId="S::mallen@usf.edu::c0a9df29-b0d7-43a2-abbb-ea097ff725e6" providerId="AD" clId="Web-{04C2E770-B09F-4FF9-8230-AE2378DB56F7}" dt="2021-11-29T16:01:41.026" v="259" actId="1076"/>
          <ac:spMkLst>
            <pc:docMk/>
            <pc:sldMk cId="2456581578" sldId="260"/>
            <ac:spMk id="7" creationId="{93B4C4A8-2344-46C1-B98B-4EB3B45841E1}"/>
          </ac:spMkLst>
        </pc:spChg>
        <pc:spChg chg="add mod">
          <ac:chgData name="Maryellen Nash" userId="S::mallen@usf.edu::c0a9df29-b0d7-43a2-abbb-ea097ff725e6" providerId="AD" clId="Web-{04C2E770-B09F-4FF9-8230-AE2378DB56F7}" dt="2021-11-29T16:33:20.409" v="268" actId="1076"/>
          <ac:spMkLst>
            <pc:docMk/>
            <pc:sldMk cId="2456581578" sldId="260"/>
            <ac:spMk id="8" creationId="{71E6A4AB-9C23-4030-AFBB-A697AE2F232E}"/>
          </ac:spMkLst>
        </pc:spChg>
        <pc:picChg chg="add mod">
          <ac:chgData name="Maryellen Nash" userId="S::mallen@usf.edu::c0a9df29-b0d7-43a2-abbb-ea097ff725e6" providerId="AD" clId="Web-{04C2E770-B09F-4FF9-8230-AE2378DB56F7}" dt="2021-11-29T16:30:41.197" v="264" actId="1076"/>
          <ac:picMkLst>
            <pc:docMk/>
            <pc:sldMk cId="2456581578" sldId="260"/>
            <ac:picMk id="5" creationId="{6F161214-44B3-4107-9DE7-4FAC0456C21A}"/>
          </ac:picMkLst>
        </pc:picChg>
        <pc:picChg chg="mod">
          <ac:chgData name="Maryellen Nash" userId="S::mallen@usf.edu::c0a9df29-b0d7-43a2-abbb-ea097ff725e6" providerId="AD" clId="Web-{04C2E770-B09F-4FF9-8230-AE2378DB56F7}" dt="2021-11-29T16:01:35.604" v="257" actId="1076"/>
          <ac:picMkLst>
            <pc:docMk/>
            <pc:sldMk cId="2456581578" sldId="260"/>
            <ac:picMk id="6" creationId="{3ECE5AB7-1856-4BF5-951A-1EE6F180B6DD}"/>
          </ac:picMkLst>
        </pc:picChg>
      </pc:sldChg>
      <pc:sldChg chg="addSp delSp modSp modCm modNotes">
        <pc:chgData name="Maryellen Nash" userId="S::mallen@usf.edu::c0a9df29-b0d7-43a2-abbb-ea097ff725e6" providerId="AD" clId="Web-{04C2E770-B09F-4FF9-8230-AE2378DB56F7}" dt="2021-11-29T17:35:50.821" v="2119"/>
        <pc:sldMkLst>
          <pc:docMk/>
          <pc:sldMk cId="3877501161" sldId="261"/>
        </pc:sldMkLst>
        <pc:spChg chg="mod">
          <ac:chgData name="Maryellen Nash" userId="S::mallen@usf.edu::c0a9df29-b0d7-43a2-abbb-ea097ff725e6" providerId="AD" clId="Web-{04C2E770-B09F-4FF9-8230-AE2378DB56F7}" dt="2021-11-29T17:13:58.919" v="611" actId="20577"/>
          <ac:spMkLst>
            <pc:docMk/>
            <pc:sldMk cId="3877501161" sldId="261"/>
            <ac:spMk id="3" creationId="{2BAAF93D-131E-401F-9613-88F160A9CF9E}"/>
          </ac:spMkLst>
        </pc:spChg>
        <pc:spChg chg="del">
          <ac:chgData name="Maryellen Nash" userId="S::mallen@usf.edu::c0a9df29-b0d7-43a2-abbb-ea097ff725e6" providerId="AD" clId="Web-{04C2E770-B09F-4FF9-8230-AE2378DB56F7}" dt="2021-11-29T17:13:20.246" v="595"/>
          <ac:spMkLst>
            <pc:docMk/>
            <pc:sldMk cId="3877501161" sldId="261"/>
            <ac:spMk id="4" creationId="{B49762D6-47AF-4F53-BE41-5EEC4EF6B409}"/>
          </ac:spMkLst>
        </pc:spChg>
        <pc:picChg chg="del">
          <ac:chgData name="Maryellen Nash" userId="S::mallen@usf.edu::c0a9df29-b0d7-43a2-abbb-ea097ff725e6" providerId="AD" clId="Web-{04C2E770-B09F-4FF9-8230-AE2378DB56F7}" dt="2021-11-29T17:13:20.246" v="595"/>
          <ac:picMkLst>
            <pc:docMk/>
            <pc:sldMk cId="3877501161" sldId="261"/>
            <ac:picMk id="5" creationId="{237C79C1-F8A1-49D6-B6BE-0618FE7104E2}"/>
          </ac:picMkLst>
        </pc:picChg>
        <pc:picChg chg="add mod">
          <ac:chgData name="Maryellen Nash" userId="S::mallen@usf.edu::c0a9df29-b0d7-43a2-abbb-ea097ff725e6" providerId="AD" clId="Web-{04C2E770-B09F-4FF9-8230-AE2378DB56F7}" dt="2021-11-29T17:13:26.746" v="598" actId="1076"/>
          <ac:picMkLst>
            <pc:docMk/>
            <pc:sldMk cId="3877501161" sldId="261"/>
            <ac:picMk id="6" creationId="{F927A75B-0F31-4495-BCFA-C59DE406CC42}"/>
          </ac:picMkLst>
        </pc:picChg>
      </pc:sldChg>
      <pc:sldChg chg="modNotes">
        <pc:chgData name="Maryellen Nash" userId="S::mallen@usf.edu::c0a9df29-b0d7-43a2-abbb-ea097ff725e6" providerId="AD" clId="Web-{04C2E770-B09F-4FF9-8230-AE2378DB56F7}" dt="2021-11-29T17:52:00.278" v="2392"/>
        <pc:sldMkLst>
          <pc:docMk/>
          <pc:sldMk cId="2657820250" sldId="262"/>
        </pc:sldMkLst>
      </pc:sldChg>
      <pc:sldChg chg="modSp modNotes">
        <pc:chgData name="Maryellen Nash" userId="S::mallen@usf.edu::c0a9df29-b0d7-43a2-abbb-ea097ff725e6" providerId="AD" clId="Web-{04C2E770-B09F-4FF9-8230-AE2378DB56F7}" dt="2021-11-29T18:04:39.059" v="2909" actId="20577"/>
        <pc:sldMkLst>
          <pc:docMk/>
          <pc:sldMk cId="2539325705" sldId="263"/>
        </pc:sldMkLst>
        <pc:spChg chg="mod">
          <ac:chgData name="Maryellen Nash" userId="S::mallen@usf.edu::c0a9df29-b0d7-43a2-abbb-ea097ff725e6" providerId="AD" clId="Web-{04C2E770-B09F-4FF9-8230-AE2378DB56F7}" dt="2021-11-29T17:59:36.365" v="2726" actId="20577"/>
          <ac:spMkLst>
            <pc:docMk/>
            <pc:sldMk cId="2539325705" sldId="263"/>
            <ac:spMk id="2" creationId="{0FCA2E8A-E244-4A11-8CFA-D04C70FD616D}"/>
          </ac:spMkLst>
        </pc:spChg>
        <pc:spChg chg="mod">
          <ac:chgData name="Maryellen Nash" userId="S::mallen@usf.edu::c0a9df29-b0d7-43a2-abbb-ea097ff725e6" providerId="AD" clId="Web-{04C2E770-B09F-4FF9-8230-AE2378DB56F7}" dt="2021-11-29T18:04:39.059" v="2909" actId="20577"/>
          <ac:spMkLst>
            <pc:docMk/>
            <pc:sldMk cId="2539325705" sldId="263"/>
            <ac:spMk id="8" creationId="{B674CF7D-F952-4031-A198-5E6EA8E6FBEE}"/>
          </ac:spMkLst>
        </pc:spChg>
        <pc:picChg chg="mod">
          <ac:chgData name="Maryellen Nash" userId="S::mallen@usf.edu::c0a9df29-b0d7-43a2-abbb-ea097ff725e6" providerId="AD" clId="Web-{04C2E770-B09F-4FF9-8230-AE2378DB56F7}" dt="2021-11-29T18:04:31.246" v="2907" actId="14100"/>
          <ac:picMkLst>
            <pc:docMk/>
            <pc:sldMk cId="2539325705" sldId="263"/>
            <ac:picMk id="4" creationId="{BC78B833-E4C1-47F6-8495-FBFAD35670EB}"/>
          </ac:picMkLst>
        </pc:picChg>
      </pc:sldChg>
      <pc:sldChg chg="modSp">
        <pc:chgData name="Maryellen Nash" userId="S::mallen@usf.edu::c0a9df29-b0d7-43a2-abbb-ea097ff725e6" providerId="AD" clId="Web-{04C2E770-B09F-4FF9-8230-AE2378DB56F7}" dt="2021-11-29T18:06:00.123" v="2921" actId="20577"/>
        <pc:sldMkLst>
          <pc:docMk/>
          <pc:sldMk cId="2148323293" sldId="264"/>
        </pc:sldMkLst>
        <pc:spChg chg="mod">
          <ac:chgData name="Maryellen Nash" userId="S::mallen@usf.edu::c0a9df29-b0d7-43a2-abbb-ea097ff725e6" providerId="AD" clId="Web-{04C2E770-B09F-4FF9-8230-AE2378DB56F7}" dt="2021-11-29T18:06:00.123" v="2921" actId="20577"/>
          <ac:spMkLst>
            <pc:docMk/>
            <pc:sldMk cId="2148323293" sldId="264"/>
            <ac:spMk id="8" creationId="{C3B20DE6-8626-4410-8376-B69E22ECF1C9}"/>
          </ac:spMkLst>
        </pc:spChg>
      </pc:sldChg>
      <pc:sldChg chg="modNotes">
        <pc:chgData name="Maryellen Nash" userId="S::mallen@usf.edu::c0a9df29-b0d7-43a2-abbb-ea097ff725e6" providerId="AD" clId="Web-{04C2E770-B09F-4FF9-8230-AE2378DB56F7}" dt="2021-11-29T15:47:26.715" v="81"/>
        <pc:sldMkLst>
          <pc:docMk/>
          <pc:sldMk cId="210640257" sldId="265"/>
        </pc:sldMkLst>
      </pc:sldChg>
      <pc:sldChg chg="modNotes">
        <pc:chgData name="Maryellen Nash" userId="S::mallen@usf.edu::c0a9df29-b0d7-43a2-abbb-ea097ff725e6" providerId="AD" clId="Web-{04C2E770-B09F-4FF9-8230-AE2378DB56F7}" dt="2021-11-29T15:48:35.091" v="99"/>
        <pc:sldMkLst>
          <pc:docMk/>
          <pc:sldMk cId="3219134194" sldId="267"/>
        </pc:sldMkLst>
      </pc:sldChg>
      <pc:sldChg chg="modNotes">
        <pc:chgData name="Maryellen Nash" userId="S::mallen@usf.edu::c0a9df29-b0d7-43a2-abbb-ea097ff725e6" providerId="AD" clId="Web-{04C2E770-B09F-4FF9-8230-AE2378DB56F7}" dt="2021-11-29T15:50:29.561" v="115"/>
        <pc:sldMkLst>
          <pc:docMk/>
          <pc:sldMk cId="3244431604" sldId="268"/>
        </pc:sldMkLst>
      </pc:sldChg>
      <pc:sldChg chg="modNotes">
        <pc:chgData name="Maryellen Nash" userId="S::mallen@usf.edu::c0a9df29-b0d7-43a2-abbb-ea097ff725e6" providerId="AD" clId="Web-{04C2E770-B09F-4FF9-8230-AE2378DB56F7}" dt="2021-11-29T15:52:30.735" v="142"/>
        <pc:sldMkLst>
          <pc:docMk/>
          <pc:sldMk cId="1408738935" sldId="269"/>
        </pc:sldMkLst>
      </pc:sldChg>
      <pc:sldChg chg="modNotes">
        <pc:chgData name="Maryellen Nash" userId="S::mallen@usf.edu::c0a9df29-b0d7-43a2-abbb-ea097ff725e6" providerId="AD" clId="Web-{04C2E770-B09F-4FF9-8230-AE2378DB56F7}" dt="2021-11-29T15:52:45.673" v="145"/>
        <pc:sldMkLst>
          <pc:docMk/>
          <pc:sldMk cId="2507926612" sldId="270"/>
        </pc:sldMkLst>
      </pc:sldChg>
      <pc:sldChg chg="modNotes">
        <pc:chgData name="Maryellen Nash" userId="S::mallen@usf.edu::c0a9df29-b0d7-43a2-abbb-ea097ff725e6" providerId="AD" clId="Web-{04C2E770-B09F-4FF9-8230-AE2378DB56F7}" dt="2021-11-29T15:55:11.785" v="222"/>
        <pc:sldMkLst>
          <pc:docMk/>
          <pc:sldMk cId="2170873015" sldId="271"/>
        </pc:sldMkLst>
      </pc:sldChg>
      <pc:sldChg chg="modNotes">
        <pc:chgData name="Maryellen Nash" userId="S::mallen@usf.edu::c0a9df29-b0d7-43a2-abbb-ea097ff725e6" providerId="AD" clId="Web-{04C2E770-B09F-4FF9-8230-AE2378DB56F7}" dt="2021-11-29T15:55:48.505" v="224"/>
        <pc:sldMkLst>
          <pc:docMk/>
          <pc:sldMk cId="3864083486" sldId="272"/>
        </pc:sldMkLst>
      </pc:sldChg>
      <pc:sldChg chg="modNotes">
        <pc:chgData name="Maryellen Nash" userId="S::mallen@usf.edu::c0a9df29-b0d7-43a2-abbb-ea097ff725e6" providerId="AD" clId="Web-{04C2E770-B09F-4FF9-8230-AE2378DB56F7}" dt="2021-11-29T15:43:12.569" v="16"/>
        <pc:sldMkLst>
          <pc:docMk/>
          <pc:sldMk cId="887555296" sldId="280"/>
        </pc:sldMkLst>
      </pc:sldChg>
      <pc:sldChg chg="modNotes">
        <pc:chgData name="Maryellen Nash" userId="S::mallen@usf.edu::c0a9df29-b0d7-43a2-abbb-ea097ff725e6" providerId="AD" clId="Web-{04C2E770-B09F-4FF9-8230-AE2378DB56F7}" dt="2021-11-29T15:42:57.819" v="8"/>
        <pc:sldMkLst>
          <pc:docMk/>
          <pc:sldMk cId="4059028230" sldId="281"/>
        </pc:sldMkLst>
      </pc:sldChg>
      <pc:sldChg chg="modNotes">
        <pc:chgData name="Maryellen Nash" userId="S::mallen@usf.edu::c0a9df29-b0d7-43a2-abbb-ea097ff725e6" providerId="AD" clId="Web-{04C2E770-B09F-4FF9-8230-AE2378DB56F7}" dt="2021-11-29T15:48:05.262" v="86"/>
        <pc:sldMkLst>
          <pc:docMk/>
          <pc:sldMk cId="2956049731" sldId="282"/>
        </pc:sldMkLst>
      </pc:sldChg>
      <pc:sldChg chg="modNotes">
        <pc:chgData name="Maryellen Nash" userId="S::mallen@usf.edu::c0a9df29-b0d7-43a2-abbb-ea097ff725e6" providerId="AD" clId="Web-{04C2E770-B09F-4FF9-8230-AE2378DB56F7}" dt="2021-11-29T15:48:11.856" v="91"/>
        <pc:sldMkLst>
          <pc:docMk/>
          <pc:sldMk cId="910852539" sldId="284"/>
        </pc:sldMkLst>
      </pc:sldChg>
      <pc:sldChg chg="modNotes">
        <pc:chgData name="Maryellen Nash" userId="S::mallen@usf.edu::c0a9df29-b0d7-43a2-abbb-ea097ff725e6" providerId="AD" clId="Web-{04C2E770-B09F-4FF9-8230-AE2378DB56F7}" dt="2021-11-29T15:48:16.028" v="96"/>
        <pc:sldMkLst>
          <pc:docMk/>
          <pc:sldMk cId="3600969426" sldId="285"/>
        </pc:sldMkLst>
      </pc:sldChg>
      <pc:sldChg chg="modNotes">
        <pc:chgData name="Maryellen Nash" userId="S::mallen@usf.edu::c0a9df29-b0d7-43a2-abbb-ea097ff725e6" providerId="AD" clId="Web-{04C2E770-B09F-4FF9-8230-AE2378DB56F7}" dt="2021-11-29T15:50:14.562" v="111"/>
        <pc:sldMkLst>
          <pc:docMk/>
          <pc:sldMk cId="838628379" sldId="286"/>
        </pc:sldMkLst>
      </pc:sldChg>
      <pc:sldChg chg="ord modNotes">
        <pc:chgData name="Maryellen Nash" userId="S::mallen@usf.edu::c0a9df29-b0d7-43a2-abbb-ea097ff725e6" providerId="AD" clId="Web-{04C2E770-B09F-4FF9-8230-AE2378DB56F7}" dt="2021-11-29T15:50:03.233" v="109"/>
        <pc:sldMkLst>
          <pc:docMk/>
          <pc:sldMk cId="1570639932" sldId="287"/>
        </pc:sldMkLst>
      </pc:sldChg>
      <pc:sldChg chg="addSp delSp modSp modNotes">
        <pc:chgData name="Maryellen Nash" userId="S::mallen@usf.edu::c0a9df29-b0d7-43a2-abbb-ea097ff725e6" providerId="AD" clId="Web-{04C2E770-B09F-4FF9-8230-AE2378DB56F7}" dt="2021-11-29T19:08:54.272" v="3013" actId="14100"/>
        <pc:sldMkLst>
          <pc:docMk/>
          <pc:sldMk cId="2879155788" sldId="288"/>
        </pc:sldMkLst>
        <pc:spChg chg="del mod">
          <ac:chgData name="Maryellen Nash" userId="S::mallen@usf.edu::c0a9df29-b0d7-43a2-abbb-ea097ff725e6" providerId="AD" clId="Web-{04C2E770-B09F-4FF9-8230-AE2378DB56F7}" dt="2021-11-29T19:08:01.646" v="3004"/>
          <ac:spMkLst>
            <pc:docMk/>
            <pc:sldMk cId="2879155788" sldId="288"/>
            <ac:spMk id="3" creationId="{8BCBE51D-3D27-4BED-9B94-B47C79B7D786}"/>
          </ac:spMkLst>
        </pc:spChg>
        <pc:spChg chg="del mod">
          <ac:chgData name="Maryellen Nash" userId="S::mallen@usf.edu::c0a9df29-b0d7-43a2-abbb-ea097ff725e6" providerId="AD" clId="Web-{04C2E770-B09F-4FF9-8230-AE2378DB56F7}" dt="2021-11-29T19:08:03.052" v="3005"/>
          <ac:spMkLst>
            <pc:docMk/>
            <pc:sldMk cId="2879155788" sldId="288"/>
            <ac:spMk id="10" creationId="{6233A07A-DB86-417B-921A-8E22B1F1996B}"/>
          </ac:spMkLst>
        </pc:spChg>
        <pc:grpChg chg="add mod">
          <ac:chgData name="Maryellen Nash" userId="S::mallen@usf.edu::c0a9df29-b0d7-43a2-abbb-ea097ff725e6" providerId="AD" clId="Web-{04C2E770-B09F-4FF9-8230-AE2378DB56F7}" dt="2021-11-29T19:08:54.272" v="3013" actId="14100"/>
          <ac:grpSpMkLst>
            <pc:docMk/>
            <pc:sldMk cId="2879155788" sldId="288"/>
            <ac:grpSpMk id="5" creationId="{1C820946-B725-4DEC-ACF5-BCCF488E46FE}"/>
          </ac:grpSpMkLst>
        </pc:grpChg>
        <pc:picChg chg="add">
          <ac:chgData name="Maryellen Nash" userId="S::mallen@usf.edu::c0a9df29-b0d7-43a2-abbb-ea097ff725e6" providerId="AD" clId="Web-{04C2E770-B09F-4FF9-8230-AE2378DB56F7}" dt="2021-11-29T19:08:09.458" v="3007"/>
          <ac:picMkLst>
            <pc:docMk/>
            <pc:sldMk cId="2879155788" sldId="288"/>
            <ac:picMk id="6" creationId="{EA6C8195-5DD4-4C16-B479-4BF41AF823F5}"/>
          </ac:picMkLst>
        </pc:picChg>
        <pc:cxnChg chg="add">
          <ac:chgData name="Maryellen Nash" userId="S::mallen@usf.edu::c0a9df29-b0d7-43a2-abbb-ea097ff725e6" providerId="AD" clId="Web-{04C2E770-B09F-4FF9-8230-AE2378DB56F7}" dt="2021-11-29T19:08:09.458" v="3007"/>
          <ac:cxnSpMkLst>
            <pc:docMk/>
            <pc:sldMk cId="2879155788" sldId="288"/>
            <ac:cxnSpMk id="7" creationId="{84B06BE9-5045-498E-8867-43F1014AEC5E}"/>
          </ac:cxnSpMkLst>
        </pc:cxnChg>
        <pc:cxnChg chg="add">
          <ac:chgData name="Maryellen Nash" userId="S::mallen@usf.edu::c0a9df29-b0d7-43a2-abbb-ea097ff725e6" providerId="AD" clId="Web-{04C2E770-B09F-4FF9-8230-AE2378DB56F7}" dt="2021-11-29T19:08:09.458" v="3007"/>
          <ac:cxnSpMkLst>
            <pc:docMk/>
            <pc:sldMk cId="2879155788" sldId="288"/>
            <ac:cxnSpMk id="8" creationId="{20404B10-C0E3-438A-96AA-39D450F68EF6}"/>
          </ac:cxnSpMkLst>
        </pc:cxnChg>
        <pc:cxnChg chg="add">
          <ac:chgData name="Maryellen Nash" userId="S::mallen@usf.edu::c0a9df29-b0d7-43a2-abbb-ea097ff725e6" providerId="AD" clId="Web-{04C2E770-B09F-4FF9-8230-AE2378DB56F7}" dt="2021-11-29T19:08:09.458" v="3007"/>
          <ac:cxnSpMkLst>
            <pc:docMk/>
            <pc:sldMk cId="2879155788" sldId="288"/>
            <ac:cxnSpMk id="9" creationId="{FF3FB7F9-8911-4A22-86F6-AF2AD80A7F29}"/>
          </ac:cxnSpMkLst>
        </pc:cxnChg>
      </pc:sldChg>
      <pc:sldChg chg="modNotes">
        <pc:chgData name="Maryellen Nash" userId="S::mallen@usf.edu::c0a9df29-b0d7-43a2-abbb-ea097ff725e6" providerId="AD" clId="Web-{04C2E770-B09F-4FF9-8230-AE2378DB56F7}" dt="2021-11-29T15:49:02.310" v="104"/>
        <pc:sldMkLst>
          <pc:docMk/>
          <pc:sldMk cId="3019058335" sldId="289"/>
        </pc:sldMkLst>
      </pc:sldChg>
      <pc:sldChg chg="modNotes">
        <pc:chgData name="Maryellen Nash" userId="S::mallen@usf.edu::c0a9df29-b0d7-43a2-abbb-ea097ff725e6" providerId="AD" clId="Web-{04C2E770-B09F-4FF9-8230-AE2378DB56F7}" dt="2021-11-29T15:48:54.763" v="101"/>
        <pc:sldMkLst>
          <pc:docMk/>
          <pc:sldMk cId="1892898133" sldId="290"/>
        </pc:sldMkLst>
      </pc:sldChg>
      <pc:sldChg chg="modNotes">
        <pc:chgData name="Maryellen Nash" userId="S::mallen@usf.edu::c0a9df29-b0d7-43a2-abbb-ea097ff725e6" providerId="AD" clId="Web-{04C2E770-B09F-4FF9-8230-AE2378DB56F7}" dt="2021-11-29T15:43:47.851" v="27"/>
        <pc:sldMkLst>
          <pc:docMk/>
          <pc:sldMk cId="492207533" sldId="291"/>
        </pc:sldMkLst>
      </pc:sldChg>
      <pc:sldChg chg="modNotes">
        <pc:chgData name="Maryellen Nash" userId="S::mallen@usf.edu::c0a9df29-b0d7-43a2-abbb-ea097ff725e6" providerId="AD" clId="Web-{04C2E770-B09F-4FF9-8230-AE2378DB56F7}" dt="2021-11-29T15:51:32.969" v="124"/>
        <pc:sldMkLst>
          <pc:docMk/>
          <pc:sldMk cId="1439599879" sldId="294"/>
        </pc:sldMkLst>
      </pc:sldChg>
      <pc:sldChg chg="modNotes">
        <pc:chgData name="Maryellen Nash" userId="S::mallen@usf.edu::c0a9df29-b0d7-43a2-abbb-ea097ff725e6" providerId="AD" clId="Web-{04C2E770-B09F-4FF9-8230-AE2378DB56F7}" dt="2021-11-29T15:51:37.828" v="128"/>
        <pc:sldMkLst>
          <pc:docMk/>
          <pc:sldMk cId="1828197181" sldId="295"/>
        </pc:sldMkLst>
      </pc:sldChg>
      <pc:sldChg chg="modNotes">
        <pc:chgData name="Maryellen Nash" userId="S::mallen@usf.edu::c0a9df29-b0d7-43a2-abbb-ea097ff725e6" providerId="AD" clId="Web-{04C2E770-B09F-4FF9-8230-AE2378DB56F7}" dt="2021-11-29T15:51:43.078" v="136"/>
        <pc:sldMkLst>
          <pc:docMk/>
          <pc:sldMk cId="3255631846" sldId="296"/>
        </pc:sldMkLst>
      </pc:sldChg>
      <pc:sldChg chg="modNotes">
        <pc:chgData name="Maryellen Nash" userId="S::mallen@usf.edu::c0a9df29-b0d7-43a2-abbb-ea097ff725e6" providerId="AD" clId="Web-{04C2E770-B09F-4FF9-8230-AE2378DB56F7}" dt="2021-11-29T15:52:22.813" v="140"/>
        <pc:sldMkLst>
          <pc:docMk/>
          <pc:sldMk cId="1616520174" sldId="297"/>
        </pc:sldMkLst>
      </pc:sldChg>
      <pc:sldChg chg="modNotes">
        <pc:chgData name="Maryellen Nash" userId="S::mallen@usf.edu::c0a9df29-b0d7-43a2-abbb-ea097ff725e6" providerId="AD" clId="Web-{04C2E770-B09F-4FF9-8230-AE2378DB56F7}" dt="2021-11-29T15:50:46.468" v="120"/>
        <pc:sldMkLst>
          <pc:docMk/>
          <pc:sldMk cId="1347862808" sldId="298"/>
        </pc:sldMkLst>
      </pc:sldChg>
      <pc:sldChg chg="modNotes">
        <pc:chgData name="Maryellen Nash" userId="S::mallen@usf.edu::c0a9df29-b0d7-43a2-abbb-ea097ff725e6" providerId="AD" clId="Web-{04C2E770-B09F-4FF9-8230-AE2378DB56F7}" dt="2021-11-29T17:59:24.677" v="2725"/>
        <pc:sldMkLst>
          <pc:docMk/>
          <pc:sldMk cId="1756242738" sldId="299"/>
        </pc:sldMkLst>
      </pc:sldChg>
      <pc:sldChg chg="modSp new">
        <pc:chgData name="Maryellen Nash" userId="S::mallen@usf.edu::c0a9df29-b0d7-43a2-abbb-ea097ff725e6" providerId="AD" clId="Web-{04C2E770-B09F-4FF9-8230-AE2378DB56F7}" dt="2021-11-29T15:56:20.474" v="234" actId="20577"/>
        <pc:sldMkLst>
          <pc:docMk/>
          <pc:sldMk cId="3528905181" sldId="300"/>
        </pc:sldMkLst>
        <pc:spChg chg="mod">
          <ac:chgData name="Maryellen Nash" userId="S::mallen@usf.edu::c0a9df29-b0d7-43a2-abbb-ea097ff725e6" providerId="AD" clId="Web-{04C2E770-B09F-4FF9-8230-AE2378DB56F7}" dt="2021-11-29T15:56:20.474" v="234" actId="20577"/>
          <ac:spMkLst>
            <pc:docMk/>
            <pc:sldMk cId="3528905181" sldId="300"/>
            <ac:spMk id="2" creationId="{9903BCEB-8518-45A3-9FC0-B06505C1ACB0}"/>
          </ac:spMkLst>
        </pc:spChg>
      </pc:sldChg>
      <pc:sldChg chg="addSp delSp modSp new">
        <pc:chgData name="Maryellen Nash" userId="S::mallen@usf.edu::c0a9df29-b0d7-43a2-abbb-ea097ff725e6" providerId="AD" clId="Web-{04C2E770-B09F-4FF9-8230-AE2378DB56F7}" dt="2021-11-29T19:08:32.287" v="3011" actId="1076"/>
        <pc:sldMkLst>
          <pc:docMk/>
          <pc:sldMk cId="3494031183" sldId="301"/>
        </pc:sldMkLst>
        <pc:spChg chg="del">
          <ac:chgData name="Maryellen Nash" userId="S::mallen@usf.edu::c0a9df29-b0d7-43a2-abbb-ea097ff725e6" providerId="AD" clId="Web-{04C2E770-B09F-4FF9-8230-AE2378DB56F7}" dt="2021-11-29T19:00:04.089" v="2930"/>
          <ac:spMkLst>
            <pc:docMk/>
            <pc:sldMk cId="3494031183" sldId="301"/>
            <ac:spMk id="2" creationId="{F88D7826-DC60-45EB-B008-0F66BD9CBEAF}"/>
          </ac:spMkLst>
        </pc:spChg>
        <pc:spChg chg="del">
          <ac:chgData name="Maryellen Nash" userId="S::mallen@usf.edu::c0a9df29-b0d7-43a2-abbb-ea097ff725e6" providerId="AD" clId="Web-{04C2E770-B09F-4FF9-8230-AE2378DB56F7}" dt="2021-11-29T18:59:41.432" v="2923"/>
          <ac:spMkLst>
            <pc:docMk/>
            <pc:sldMk cId="3494031183" sldId="301"/>
            <ac:spMk id="3" creationId="{FF418C1C-9F3F-465B-9D24-FD1FC20DBB62}"/>
          </ac:spMkLst>
        </pc:spChg>
        <pc:spChg chg="del">
          <ac:chgData name="Maryellen Nash" userId="S::mallen@usf.edu::c0a9df29-b0d7-43a2-abbb-ea097ff725e6" providerId="AD" clId="Web-{04C2E770-B09F-4FF9-8230-AE2378DB56F7}" dt="2021-11-29T18:59:42.651" v="2924"/>
          <ac:spMkLst>
            <pc:docMk/>
            <pc:sldMk cId="3494031183" sldId="301"/>
            <ac:spMk id="4" creationId="{8D272282-F480-4FF9-AD4C-C491D30C1B48}"/>
          </ac:spMkLst>
        </pc:spChg>
        <pc:grpChg chg="add del mod">
          <ac:chgData name="Maryellen Nash" userId="S::mallen@usf.edu::c0a9df29-b0d7-43a2-abbb-ea097ff725e6" providerId="AD" clId="Web-{04C2E770-B09F-4FF9-8230-AE2378DB56F7}" dt="2021-11-29T19:08:06.661" v="3006"/>
          <ac:grpSpMkLst>
            <pc:docMk/>
            <pc:sldMk cId="3494031183" sldId="301"/>
            <ac:grpSpMk id="15" creationId="{DD167435-0E0A-4DB7-8579-52D3660BFDE0}"/>
          </ac:grpSpMkLst>
        </pc:grpChg>
        <pc:grpChg chg="add mod">
          <ac:chgData name="Maryellen Nash" userId="S::mallen@usf.edu::c0a9df29-b0d7-43a2-abbb-ea097ff725e6" providerId="AD" clId="Web-{04C2E770-B09F-4FF9-8230-AE2378DB56F7}" dt="2021-11-29T19:08:32.287" v="3011" actId="1076"/>
          <ac:grpSpMkLst>
            <pc:docMk/>
            <pc:sldMk cId="3494031183" sldId="301"/>
            <ac:grpSpMk id="16" creationId="{1C820946-B725-4DEC-ACF5-BCCF488E46FE}"/>
          </ac:grpSpMkLst>
        </pc:grpChg>
        <pc:picChg chg="add mod">
          <ac:chgData name="Maryellen Nash" userId="S::mallen@usf.edu::c0a9df29-b0d7-43a2-abbb-ea097ff725e6" providerId="AD" clId="Web-{04C2E770-B09F-4FF9-8230-AE2378DB56F7}" dt="2021-11-29T18:59:59.152" v="2929" actId="1076"/>
          <ac:picMkLst>
            <pc:docMk/>
            <pc:sldMk cId="3494031183" sldId="301"/>
            <ac:picMk id="5" creationId="{D10F30BE-FDB1-4671-A545-36EFE88445DF}"/>
          </ac:picMkLst>
        </pc:picChg>
        <pc:picChg chg="add">
          <ac:chgData name="Maryellen Nash" userId="S::mallen@usf.edu::c0a9df29-b0d7-43a2-abbb-ea097ff725e6" providerId="AD" clId="Web-{04C2E770-B09F-4FF9-8230-AE2378DB56F7}" dt="2021-11-29T19:08:29.677" v="3010"/>
          <ac:picMkLst>
            <pc:docMk/>
            <pc:sldMk cId="3494031183" sldId="301"/>
            <ac:picMk id="17" creationId="{EA6C8195-5DD4-4C16-B479-4BF41AF823F5}"/>
          </ac:picMkLst>
        </pc:picChg>
        <pc:inkChg chg="add del">
          <ac:chgData name="Maryellen Nash" userId="S::mallen@usf.edu::c0a9df29-b0d7-43a2-abbb-ea097ff725e6" providerId="AD" clId="Web-{04C2E770-B09F-4FF9-8230-AE2378DB56F7}" dt="2021-11-29T19:00:26.777" v="2932"/>
          <ac:inkMkLst>
            <pc:docMk/>
            <pc:sldMk cId="3494031183" sldId="301"/>
            <ac:inkMk id="6" creationId="{FE83B40C-CE50-4656-98C3-E1239791730E}"/>
          </ac:inkMkLst>
        </pc:inkChg>
        <pc:inkChg chg="add del">
          <ac:chgData name="Maryellen Nash" userId="S::mallen@usf.edu::c0a9df29-b0d7-43a2-abbb-ea097ff725e6" providerId="AD" clId="Web-{04C2E770-B09F-4FF9-8230-AE2378DB56F7}" dt="2021-11-29T19:01:01.575" v="2936"/>
          <ac:inkMkLst>
            <pc:docMk/>
            <pc:sldMk cId="3494031183" sldId="301"/>
            <ac:inkMk id="8" creationId="{EECD9DFD-0B95-49A0-8F4A-AB2EAFEC8AA3}"/>
          </ac:inkMkLst>
        </pc:inkChg>
        <pc:inkChg chg="add del">
          <ac:chgData name="Maryellen Nash" userId="S::mallen@usf.edu::c0a9df29-b0d7-43a2-abbb-ea097ff725e6" providerId="AD" clId="Web-{04C2E770-B09F-4FF9-8230-AE2378DB56F7}" dt="2021-11-29T19:01:08.012" v="2938"/>
          <ac:inkMkLst>
            <pc:docMk/>
            <pc:sldMk cId="3494031183" sldId="301"/>
            <ac:inkMk id="9" creationId="{A0CD4B51-3C3A-4889-8405-29CED331B8C4}"/>
          </ac:inkMkLst>
        </pc:inkChg>
        <pc:cxnChg chg="add del mod">
          <ac:chgData name="Maryellen Nash" userId="S::mallen@usf.edu::c0a9df29-b0d7-43a2-abbb-ea097ff725e6" providerId="AD" clId="Web-{04C2E770-B09F-4FF9-8230-AE2378DB56F7}" dt="2021-11-29T19:02:43.295" v="2953"/>
          <ac:cxnSpMkLst>
            <pc:docMk/>
            <pc:sldMk cId="3494031183" sldId="301"/>
            <ac:cxnSpMk id="7" creationId="{06350ACD-2ABD-4021-AFED-5FA6BA83ADF9}"/>
          </ac:cxnSpMkLst>
        </pc:cxnChg>
        <pc:cxnChg chg="add del mod">
          <ac:chgData name="Maryellen Nash" userId="S::mallen@usf.edu::c0a9df29-b0d7-43a2-abbb-ea097ff725e6" providerId="AD" clId="Web-{04C2E770-B09F-4FF9-8230-AE2378DB56F7}" dt="2021-11-29T19:02:43.295" v="2952"/>
          <ac:cxnSpMkLst>
            <pc:docMk/>
            <pc:sldMk cId="3494031183" sldId="301"/>
            <ac:cxnSpMk id="10" creationId="{E196D346-7C0C-481F-B9FD-04953E613FCE}"/>
          </ac:cxnSpMkLst>
        </pc:cxnChg>
        <pc:cxnChg chg="add del mod">
          <ac:chgData name="Maryellen Nash" userId="S::mallen@usf.edu::c0a9df29-b0d7-43a2-abbb-ea097ff725e6" providerId="AD" clId="Web-{04C2E770-B09F-4FF9-8230-AE2378DB56F7}" dt="2021-11-29T19:04:08.907" v="2971"/>
          <ac:cxnSpMkLst>
            <pc:docMk/>
            <pc:sldMk cId="3494031183" sldId="301"/>
            <ac:cxnSpMk id="11" creationId="{5B5DAD8A-E4E5-4AA5-9E04-CEE54437BC4C}"/>
          </ac:cxnSpMkLst>
        </pc:cxnChg>
        <pc:cxnChg chg="add mod">
          <ac:chgData name="Maryellen Nash" userId="S::mallen@usf.edu::c0a9df29-b0d7-43a2-abbb-ea097ff725e6" providerId="AD" clId="Web-{04C2E770-B09F-4FF9-8230-AE2378DB56F7}" dt="2021-11-29T19:04:46.923" v="2976" actId="14100"/>
          <ac:cxnSpMkLst>
            <pc:docMk/>
            <pc:sldMk cId="3494031183" sldId="301"/>
            <ac:cxnSpMk id="12" creationId="{A2C5C835-16DE-40A2-BD03-B5197D7FAAAC}"/>
          </ac:cxnSpMkLst>
        </pc:cxnChg>
        <pc:cxnChg chg="add mod">
          <ac:chgData name="Maryellen Nash" userId="S::mallen@usf.edu::c0a9df29-b0d7-43a2-abbb-ea097ff725e6" providerId="AD" clId="Web-{04C2E770-B09F-4FF9-8230-AE2378DB56F7}" dt="2021-11-29T19:05:39.643" v="2984" actId="14100"/>
          <ac:cxnSpMkLst>
            <pc:docMk/>
            <pc:sldMk cId="3494031183" sldId="301"/>
            <ac:cxnSpMk id="13" creationId="{4C22F45E-D5EC-4AF3-BEAD-C79281EF1B42}"/>
          </ac:cxnSpMkLst>
        </pc:cxnChg>
        <pc:cxnChg chg="add mod">
          <ac:chgData name="Maryellen Nash" userId="S::mallen@usf.edu::c0a9df29-b0d7-43a2-abbb-ea097ff725e6" providerId="AD" clId="Web-{04C2E770-B09F-4FF9-8230-AE2378DB56F7}" dt="2021-11-29T19:06:57.019" v="2990" actId="14100"/>
          <ac:cxnSpMkLst>
            <pc:docMk/>
            <pc:sldMk cId="3494031183" sldId="301"/>
            <ac:cxnSpMk id="14" creationId="{6DF5111D-403C-44C5-8348-22436DDEB10B}"/>
          </ac:cxnSpMkLst>
        </pc:cxnChg>
        <pc:cxnChg chg="add">
          <ac:chgData name="Maryellen Nash" userId="S::mallen@usf.edu::c0a9df29-b0d7-43a2-abbb-ea097ff725e6" providerId="AD" clId="Web-{04C2E770-B09F-4FF9-8230-AE2378DB56F7}" dt="2021-11-29T19:08:29.677" v="3010"/>
          <ac:cxnSpMkLst>
            <pc:docMk/>
            <pc:sldMk cId="3494031183" sldId="301"/>
            <ac:cxnSpMk id="18" creationId="{84B06BE9-5045-498E-8867-43F1014AEC5E}"/>
          </ac:cxnSpMkLst>
        </pc:cxnChg>
        <pc:cxnChg chg="add">
          <ac:chgData name="Maryellen Nash" userId="S::mallen@usf.edu::c0a9df29-b0d7-43a2-abbb-ea097ff725e6" providerId="AD" clId="Web-{04C2E770-B09F-4FF9-8230-AE2378DB56F7}" dt="2021-11-29T19:08:29.677" v="3010"/>
          <ac:cxnSpMkLst>
            <pc:docMk/>
            <pc:sldMk cId="3494031183" sldId="301"/>
            <ac:cxnSpMk id="19" creationId="{20404B10-C0E3-438A-96AA-39D450F68EF6}"/>
          </ac:cxnSpMkLst>
        </pc:cxnChg>
        <pc:cxnChg chg="add">
          <ac:chgData name="Maryellen Nash" userId="S::mallen@usf.edu::c0a9df29-b0d7-43a2-abbb-ea097ff725e6" providerId="AD" clId="Web-{04C2E770-B09F-4FF9-8230-AE2378DB56F7}" dt="2021-11-29T19:08:29.677" v="3010"/>
          <ac:cxnSpMkLst>
            <pc:docMk/>
            <pc:sldMk cId="3494031183" sldId="301"/>
            <ac:cxnSpMk id="20" creationId="{FF3FB7F9-8911-4A22-86F6-AF2AD80A7F29}"/>
          </ac:cxnSpMkLst>
        </pc:cxnChg>
      </pc:sldChg>
    </pc:docChg>
  </pc:docChgLst>
  <pc:docChgLst>
    <pc:chgData name="Amy Albaugh" userId="S::aalbaugh@usf.edu::f6174984-2b38-40b1-b0a3-6e8ead9d944d" providerId="AD" clId="Web-{37FD2823-6493-4A65-96BE-AEBB540D4444}"/>
    <pc:docChg chg="modSld sldOrd">
      <pc:chgData name="Amy Albaugh" userId="S::aalbaugh@usf.edu::f6174984-2b38-40b1-b0a3-6e8ead9d944d" providerId="AD" clId="Web-{37FD2823-6493-4A65-96BE-AEBB540D4444}" dt="2021-11-29T15:54:06.777" v="22" actId="20577"/>
      <pc:docMkLst>
        <pc:docMk/>
      </pc:docMkLst>
      <pc:sldChg chg="modSp">
        <pc:chgData name="Amy Albaugh" userId="S::aalbaugh@usf.edu::f6174984-2b38-40b1-b0a3-6e8ead9d944d" providerId="AD" clId="Web-{37FD2823-6493-4A65-96BE-AEBB540D4444}" dt="2021-11-29T15:54:06.777" v="22" actId="20577"/>
        <pc:sldMkLst>
          <pc:docMk/>
          <pc:sldMk cId="2507926612" sldId="270"/>
        </pc:sldMkLst>
        <pc:spChg chg="mod">
          <ac:chgData name="Amy Albaugh" userId="S::aalbaugh@usf.edu::f6174984-2b38-40b1-b0a3-6e8ead9d944d" providerId="AD" clId="Web-{37FD2823-6493-4A65-96BE-AEBB540D4444}" dt="2021-11-29T15:54:06.777" v="22" actId="20577"/>
          <ac:spMkLst>
            <pc:docMk/>
            <pc:sldMk cId="2507926612" sldId="270"/>
            <ac:spMk id="5" creationId="{EADC9577-7484-444E-B572-5D07E682850C}"/>
          </ac:spMkLst>
        </pc:spChg>
      </pc:sldChg>
      <pc:sldChg chg="ord">
        <pc:chgData name="Amy Albaugh" userId="S::aalbaugh@usf.edu::f6174984-2b38-40b1-b0a3-6e8ead9d944d" providerId="AD" clId="Web-{37FD2823-6493-4A65-96BE-AEBB540D4444}" dt="2021-11-29T15:49:20.222" v="0"/>
        <pc:sldMkLst>
          <pc:docMk/>
          <pc:sldMk cId="1570639932" sldId="287"/>
        </pc:sldMkLst>
      </pc:sldChg>
    </pc:docChg>
  </pc:docChgLst>
  <pc:docChgLst>
    <pc:chgData name="Maryellen Nash" userId="S::mallen@usf.edu::c0a9df29-b0d7-43a2-abbb-ea097ff725e6" providerId="AD" clId="Web-{CAE15B67-5495-4323-A100-B309C3D1DA6A}"/>
    <pc:docChg chg="modSld">
      <pc:chgData name="Maryellen Nash" userId="S::mallen@usf.edu::c0a9df29-b0d7-43a2-abbb-ea097ff725e6" providerId="AD" clId="Web-{CAE15B67-5495-4323-A100-B309C3D1DA6A}" dt="2021-11-28T19:13:19.698" v="335" actId="1076"/>
      <pc:docMkLst>
        <pc:docMk/>
      </pc:docMkLst>
      <pc:sldChg chg="addSp delSp modSp">
        <pc:chgData name="Maryellen Nash" userId="S::mallen@usf.edu::c0a9df29-b0d7-43a2-abbb-ea097ff725e6" providerId="AD" clId="Web-{CAE15B67-5495-4323-A100-B309C3D1DA6A}" dt="2021-11-28T18:29:13.675" v="127" actId="20577"/>
        <pc:sldMkLst>
          <pc:docMk/>
          <pc:sldMk cId="667264127" sldId="258"/>
        </pc:sldMkLst>
        <pc:spChg chg="del mod">
          <ac:chgData name="Maryellen Nash" userId="S::mallen@usf.edu::c0a9df29-b0d7-43a2-abbb-ea097ff725e6" providerId="AD" clId="Web-{CAE15B67-5495-4323-A100-B309C3D1DA6A}" dt="2021-11-28T18:00:44.960" v="26"/>
          <ac:spMkLst>
            <pc:docMk/>
            <pc:sldMk cId="667264127" sldId="258"/>
            <ac:spMk id="4" creationId="{B152A8A8-BC37-4DFA-B68E-FDE7B63A38A6}"/>
          </ac:spMkLst>
        </pc:spChg>
        <pc:spChg chg="add mod">
          <ac:chgData name="Maryellen Nash" userId="S::mallen@usf.edu::c0a9df29-b0d7-43a2-abbb-ea097ff725e6" providerId="AD" clId="Web-{CAE15B67-5495-4323-A100-B309C3D1DA6A}" dt="2021-11-28T18:29:13.675" v="127" actId="20577"/>
          <ac:spMkLst>
            <pc:docMk/>
            <pc:sldMk cId="667264127" sldId="258"/>
            <ac:spMk id="7" creationId="{DC815A76-78CF-4BE9-A436-F49E7B53B90F}"/>
          </ac:spMkLst>
        </pc:spChg>
        <pc:picChg chg="add del mod ord">
          <ac:chgData name="Maryellen Nash" userId="S::mallen@usf.edu::c0a9df29-b0d7-43a2-abbb-ea097ff725e6" providerId="AD" clId="Web-{CAE15B67-5495-4323-A100-B309C3D1DA6A}" dt="2021-11-28T18:27:38.626" v="97"/>
          <ac:picMkLst>
            <pc:docMk/>
            <pc:sldMk cId="667264127" sldId="258"/>
            <ac:picMk id="3" creationId="{1448EEED-67C2-4035-B7B1-950F23C14F61}"/>
          </ac:picMkLst>
        </pc:picChg>
      </pc:sldChg>
      <pc:sldChg chg="addSp delSp modSp">
        <pc:chgData name="Maryellen Nash" userId="S::mallen@usf.edu::c0a9df29-b0d7-43a2-abbb-ea097ff725e6" providerId="AD" clId="Web-{CAE15B67-5495-4323-A100-B309C3D1DA6A}" dt="2021-11-28T18:54:05.302" v="198" actId="1076"/>
        <pc:sldMkLst>
          <pc:docMk/>
          <pc:sldMk cId="2456581578" sldId="260"/>
        </pc:sldMkLst>
        <pc:spChg chg="mod">
          <ac:chgData name="Maryellen Nash" userId="S::mallen@usf.edu::c0a9df29-b0d7-43a2-abbb-ea097ff725e6" providerId="AD" clId="Web-{CAE15B67-5495-4323-A100-B309C3D1DA6A}" dt="2021-11-28T18:53:48.504" v="192" actId="20577"/>
          <ac:spMkLst>
            <pc:docMk/>
            <pc:sldMk cId="2456581578" sldId="260"/>
            <ac:spMk id="2" creationId="{034802B6-8DA7-4B82-BA81-B01EB683621A}"/>
          </ac:spMkLst>
        </pc:spChg>
        <pc:spChg chg="del mod">
          <ac:chgData name="Maryellen Nash" userId="S::mallen@usf.edu::c0a9df29-b0d7-43a2-abbb-ea097ff725e6" providerId="AD" clId="Web-{CAE15B67-5495-4323-A100-B309C3D1DA6A}" dt="2021-11-28T18:53:54.426" v="193"/>
          <ac:spMkLst>
            <pc:docMk/>
            <pc:sldMk cId="2456581578" sldId="260"/>
            <ac:spMk id="3" creationId="{4B8098A9-3465-4A8F-B3E7-5D96D63A85C2}"/>
          </ac:spMkLst>
        </pc:spChg>
        <pc:spChg chg="add mod">
          <ac:chgData name="Maryellen Nash" userId="S::mallen@usf.edu::c0a9df29-b0d7-43a2-abbb-ea097ff725e6" providerId="AD" clId="Web-{CAE15B67-5495-4323-A100-B309C3D1DA6A}" dt="2021-11-28T18:53:32.645" v="180" actId="14100"/>
          <ac:spMkLst>
            <pc:docMk/>
            <pc:sldMk cId="2456581578" sldId="260"/>
            <ac:spMk id="7" creationId="{93B4C4A8-2344-46C1-B98B-4EB3B45841E1}"/>
          </ac:spMkLst>
        </pc:spChg>
        <pc:spChg chg="add del mod">
          <ac:chgData name="Maryellen Nash" userId="S::mallen@usf.edu::c0a9df29-b0d7-43a2-abbb-ea097ff725e6" providerId="AD" clId="Web-{CAE15B67-5495-4323-A100-B309C3D1DA6A}" dt="2021-11-28T18:53:57.708" v="195"/>
          <ac:spMkLst>
            <pc:docMk/>
            <pc:sldMk cId="2456581578" sldId="260"/>
            <ac:spMk id="9" creationId="{45B315BE-5CAB-4571-B685-D8ED91D3A521}"/>
          </ac:spMkLst>
        </pc:spChg>
        <pc:spChg chg="add del">
          <ac:chgData name="Maryellen Nash" userId="S::mallen@usf.edu::c0a9df29-b0d7-43a2-abbb-ea097ff725e6" providerId="AD" clId="Web-{CAE15B67-5495-4323-A100-B309C3D1DA6A}" dt="2021-11-28T18:51:23.671" v="153"/>
          <ac:spMkLst>
            <pc:docMk/>
            <pc:sldMk cId="2456581578" sldId="260"/>
            <ac:spMk id="12" creationId="{94087C8A-44EA-4C30-985E-0A4968C199E4}"/>
          </ac:spMkLst>
        </pc:spChg>
        <pc:picChg chg="add del mod ord modCrop">
          <ac:chgData name="Maryellen Nash" userId="S::mallen@usf.edu::c0a9df29-b0d7-43a2-abbb-ea097ff725e6" providerId="AD" clId="Web-{CAE15B67-5495-4323-A100-B309C3D1DA6A}" dt="2021-11-28T18:51:08.624" v="150"/>
          <ac:picMkLst>
            <pc:docMk/>
            <pc:sldMk cId="2456581578" sldId="260"/>
            <ac:picMk id="4" creationId="{AFB253E1-DDBA-49CA-B369-C4E0AED1EA8D}"/>
          </ac:picMkLst>
        </pc:picChg>
        <pc:picChg chg="add del mod ord modCrop">
          <ac:chgData name="Maryellen Nash" userId="S::mallen@usf.edu::c0a9df29-b0d7-43a2-abbb-ea097ff725e6" providerId="AD" clId="Web-{CAE15B67-5495-4323-A100-B309C3D1DA6A}" dt="2021-11-28T18:51:20.593" v="152"/>
          <ac:picMkLst>
            <pc:docMk/>
            <pc:sldMk cId="2456581578" sldId="260"/>
            <ac:picMk id="5" creationId="{060385DF-6CB8-42C4-B89A-CD28EB210AAA}"/>
          </ac:picMkLst>
        </pc:picChg>
        <pc:picChg chg="add mod">
          <ac:chgData name="Maryellen Nash" userId="S::mallen@usf.edu::c0a9df29-b0d7-43a2-abbb-ea097ff725e6" providerId="AD" clId="Web-{CAE15B67-5495-4323-A100-B309C3D1DA6A}" dt="2021-11-28T18:54:05.302" v="198" actId="1076"/>
          <ac:picMkLst>
            <pc:docMk/>
            <pc:sldMk cId="2456581578" sldId="260"/>
            <ac:picMk id="6" creationId="{3ECE5AB7-1856-4BF5-951A-1EE6F180B6DD}"/>
          </ac:picMkLst>
        </pc:picChg>
      </pc:sldChg>
      <pc:sldChg chg="addSp modSp">
        <pc:chgData name="Maryellen Nash" userId="S::mallen@usf.edu::c0a9df29-b0d7-43a2-abbb-ea097ff725e6" providerId="AD" clId="Web-{CAE15B67-5495-4323-A100-B309C3D1DA6A}" dt="2021-11-28T19:12:20.416" v="318" actId="20577"/>
        <pc:sldMkLst>
          <pc:docMk/>
          <pc:sldMk cId="3877501161" sldId="261"/>
        </pc:sldMkLst>
        <pc:spChg chg="mod">
          <ac:chgData name="Maryellen Nash" userId="S::mallen@usf.edu::c0a9df29-b0d7-43a2-abbb-ea097ff725e6" providerId="AD" clId="Web-{CAE15B67-5495-4323-A100-B309C3D1DA6A}" dt="2021-11-28T18:57:16.931" v="203" actId="20577"/>
          <ac:spMkLst>
            <pc:docMk/>
            <pc:sldMk cId="3877501161" sldId="261"/>
            <ac:spMk id="2" creationId="{8CB2EFA0-68ED-47C7-B7B9-E85718AB1C59}"/>
          </ac:spMkLst>
        </pc:spChg>
        <pc:spChg chg="add mod">
          <ac:chgData name="Maryellen Nash" userId="S::mallen@usf.edu::c0a9df29-b0d7-43a2-abbb-ea097ff725e6" providerId="AD" clId="Web-{CAE15B67-5495-4323-A100-B309C3D1DA6A}" dt="2021-11-28T19:12:20.416" v="318" actId="20577"/>
          <ac:spMkLst>
            <pc:docMk/>
            <pc:sldMk cId="3877501161" sldId="261"/>
            <ac:spMk id="3" creationId="{2BAAF93D-131E-401F-9613-88F160A9CF9E}"/>
          </ac:spMkLst>
        </pc:spChg>
        <pc:picChg chg="mod">
          <ac:chgData name="Maryellen Nash" userId="S::mallen@usf.edu::c0a9df29-b0d7-43a2-abbb-ea097ff725e6" providerId="AD" clId="Web-{CAE15B67-5495-4323-A100-B309C3D1DA6A}" dt="2021-11-28T19:12:04.947" v="301" actId="1076"/>
          <ac:picMkLst>
            <pc:docMk/>
            <pc:sldMk cId="3877501161" sldId="261"/>
            <ac:picMk id="5" creationId="{237C79C1-F8A1-49D6-B6BE-0618FE7104E2}"/>
          </ac:picMkLst>
        </pc:picChg>
      </pc:sldChg>
      <pc:sldChg chg="modSp">
        <pc:chgData name="Maryellen Nash" userId="S::mallen@usf.edu::c0a9df29-b0d7-43a2-abbb-ea097ff725e6" providerId="AD" clId="Web-{CAE15B67-5495-4323-A100-B309C3D1DA6A}" dt="2021-11-28T19:13:19.698" v="335" actId="1076"/>
        <pc:sldMkLst>
          <pc:docMk/>
          <pc:sldMk cId="2657820250" sldId="262"/>
        </pc:sldMkLst>
        <pc:spChg chg="mod">
          <ac:chgData name="Maryellen Nash" userId="S::mallen@usf.edu::c0a9df29-b0d7-43a2-abbb-ea097ff725e6" providerId="AD" clId="Web-{CAE15B67-5495-4323-A100-B309C3D1DA6A}" dt="2021-11-28T19:13:15.792" v="334" actId="1076"/>
          <ac:spMkLst>
            <pc:docMk/>
            <pc:sldMk cId="2657820250" sldId="262"/>
            <ac:spMk id="8" creationId="{E7DA9333-864E-40CA-B726-D1D6FA5319CF}"/>
          </ac:spMkLst>
        </pc:spChg>
        <pc:spChg chg="mod">
          <ac:chgData name="Maryellen Nash" userId="S::mallen@usf.edu::c0a9df29-b0d7-43a2-abbb-ea097ff725e6" providerId="AD" clId="Web-{CAE15B67-5495-4323-A100-B309C3D1DA6A}" dt="2021-11-28T19:13:19.698" v="335" actId="1076"/>
          <ac:spMkLst>
            <pc:docMk/>
            <pc:sldMk cId="2657820250" sldId="262"/>
            <ac:spMk id="10" creationId="{F19A3138-1C37-4045-B770-39CD032AFCEB}"/>
          </ac:spMkLst>
        </pc:spChg>
      </pc:sldChg>
      <pc:sldChg chg="modSp">
        <pc:chgData name="Maryellen Nash" userId="S::mallen@usf.edu::c0a9df29-b0d7-43a2-abbb-ea097ff725e6" providerId="AD" clId="Web-{CAE15B67-5495-4323-A100-B309C3D1DA6A}" dt="2021-11-28T18:11:35.475" v="82" actId="20577"/>
        <pc:sldMkLst>
          <pc:docMk/>
          <pc:sldMk cId="2539325705" sldId="263"/>
        </pc:sldMkLst>
        <pc:spChg chg="mod">
          <ac:chgData name="Maryellen Nash" userId="S::mallen@usf.edu::c0a9df29-b0d7-43a2-abbb-ea097ff725e6" providerId="AD" clId="Web-{CAE15B67-5495-4323-A100-B309C3D1DA6A}" dt="2021-11-28T18:11:35.475" v="82" actId="20577"/>
          <ac:spMkLst>
            <pc:docMk/>
            <pc:sldMk cId="2539325705" sldId="263"/>
            <ac:spMk id="8" creationId="{B674CF7D-F952-4031-A198-5E6EA8E6FBEE}"/>
          </ac:spMkLst>
        </pc:spChg>
        <pc:spChg chg="mod">
          <ac:chgData name="Maryellen Nash" userId="S::mallen@usf.edu::c0a9df29-b0d7-43a2-abbb-ea097ff725e6" providerId="AD" clId="Web-{CAE15B67-5495-4323-A100-B309C3D1DA6A}" dt="2021-11-28T18:11:35.147" v="80" actId="20577"/>
          <ac:spMkLst>
            <pc:docMk/>
            <pc:sldMk cId="2539325705" sldId="263"/>
            <ac:spMk id="10" creationId="{7824BCE7-1BBB-494F-8389-02F8B7FEA2C3}"/>
          </ac:spMkLst>
        </pc:spChg>
      </pc:sldChg>
      <pc:sldChg chg="addSp delSp modSp">
        <pc:chgData name="Maryellen Nash" userId="S::mallen@usf.edu::c0a9df29-b0d7-43a2-abbb-ea097ff725e6" providerId="AD" clId="Web-{CAE15B67-5495-4323-A100-B309C3D1DA6A}" dt="2021-11-28T18:30:47.645" v="143" actId="20577"/>
        <pc:sldMkLst>
          <pc:docMk/>
          <pc:sldMk cId="887555296" sldId="280"/>
        </pc:sldMkLst>
        <pc:spChg chg="del">
          <ac:chgData name="Maryellen Nash" userId="S::mallen@usf.edu::c0a9df29-b0d7-43a2-abbb-ea097ff725e6" providerId="AD" clId="Web-{CAE15B67-5495-4323-A100-B309C3D1DA6A}" dt="2021-11-28T18:01:34.868" v="34"/>
          <ac:spMkLst>
            <pc:docMk/>
            <pc:sldMk cId="887555296" sldId="280"/>
            <ac:spMk id="4" creationId="{B152A8A8-BC37-4DFA-B68E-FDE7B63A38A6}"/>
          </ac:spMkLst>
        </pc:spChg>
        <pc:spChg chg="ord">
          <ac:chgData name="Maryellen Nash" userId="S::mallen@usf.edu::c0a9df29-b0d7-43a2-abbb-ea097ff725e6" providerId="AD" clId="Web-{CAE15B67-5495-4323-A100-B309C3D1DA6A}" dt="2021-11-28T18:26:00.575" v="91"/>
          <ac:spMkLst>
            <pc:docMk/>
            <pc:sldMk cId="887555296" sldId="280"/>
            <ac:spMk id="5" creationId="{BE8474F8-0B5B-43A1-8A87-D151C9613FD2}"/>
          </ac:spMkLst>
        </pc:spChg>
        <pc:spChg chg="add mod">
          <ac:chgData name="Maryellen Nash" userId="S::mallen@usf.edu::c0a9df29-b0d7-43a2-abbb-ea097ff725e6" providerId="AD" clId="Web-{CAE15B67-5495-4323-A100-B309C3D1DA6A}" dt="2021-11-28T18:30:47.645" v="143" actId="20577"/>
          <ac:spMkLst>
            <pc:docMk/>
            <pc:sldMk cId="887555296" sldId="280"/>
            <ac:spMk id="7" creationId="{B2E13D53-E765-4595-AFB7-3EEA41072F80}"/>
          </ac:spMkLst>
        </pc:spChg>
        <pc:picChg chg="add del mod ord">
          <ac:chgData name="Maryellen Nash" userId="S::mallen@usf.edu::c0a9df29-b0d7-43a2-abbb-ea097ff725e6" providerId="AD" clId="Web-{CAE15B67-5495-4323-A100-B309C3D1DA6A}" dt="2021-11-28T18:29:36.300" v="128"/>
          <ac:picMkLst>
            <pc:docMk/>
            <pc:sldMk cId="887555296" sldId="280"/>
            <ac:picMk id="3" creationId="{F786D2A0-0300-452C-9187-697643547966}"/>
          </ac:picMkLst>
        </pc:picChg>
      </pc:sldChg>
      <pc:sldChg chg="modSp">
        <pc:chgData name="Maryellen Nash" userId="S::mallen@usf.edu::c0a9df29-b0d7-43a2-abbb-ea097ff725e6" providerId="AD" clId="Web-{CAE15B67-5495-4323-A100-B309C3D1DA6A}" dt="2021-11-28T18:24:57.730" v="83" actId="20577"/>
        <pc:sldMkLst>
          <pc:docMk/>
          <pc:sldMk cId="4059028230" sldId="281"/>
        </pc:sldMkLst>
        <pc:spChg chg="mod">
          <ac:chgData name="Maryellen Nash" userId="S::mallen@usf.edu::c0a9df29-b0d7-43a2-abbb-ea097ff725e6" providerId="AD" clId="Web-{CAE15B67-5495-4323-A100-B309C3D1DA6A}" dt="2021-11-28T17:59:01.865" v="4" actId="20577"/>
          <ac:spMkLst>
            <pc:docMk/>
            <pc:sldMk cId="4059028230" sldId="281"/>
            <ac:spMk id="2" creationId="{6B24F0DD-326C-4F0B-B3EE-CA1E792024C3}"/>
          </ac:spMkLst>
        </pc:spChg>
        <pc:spChg chg="mod">
          <ac:chgData name="Maryellen Nash" userId="S::mallen@usf.edu::c0a9df29-b0d7-43a2-abbb-ea097ff725e6" providerId="AD" clId="Web-{CAE15B67-5495-4323-A100-B309C3D1DA6A}" dt="2021-11-28T18:24:57.730" v="83" actId="20577"/>
          <ac:spMkLst>
            <pc:docMk/>
            <pc:sldMk cId="4059028230" sldId="281"/>
            <ac:spMk id="4" creationId="{6AC353A0-4333-428B-BF63-BEC3D740E7B8}"/>
          </ac:spMkLst>
        </pc:spChg>
        <pc:spChg chg="mod">
          <ac:chgData name="Maryellen Nash" userId="S::mallen@usf.edu::c0a9df29-b0d7-43a2-abbb-ea097ff725e6" providerId="AD" clId="Web-{CAE15B67-5495-4323-A100-B309C3D1DA6A}" dt="2021-11-28T17:59:12.474" v="5" actId="20577"/>
          <ac:spMkLst>
            <pc:docMk/>
            <pc:sldMk cId="4059028230" sldId="281"/>
            <ac:spMk id="5" creationId="{2974B2BD-2F7D-474A-A2DE-00DEBD1E73CE}"/>
          </ac:spMkLst>
        </pc:spChg>
      </pc:sldChg>
      <pc:sldChg chg="modSp">
        <pc:chgData name="Maryellen Nash" userId="S::mallen@usf.edu::c0a9df29-b0d7-43a2-abbb-ea097ff725e6" providerId="AD" clId="Web-{CAE15B67-5495-4323-A100-B309C3D1DA6A}" dt="2021-11-28T18:44:58.741" v="146" actId="20577"/>
        <pc:sldMkLst>
          <pc:docMk/>
          <pc:sldMk cId="492207533" sldId="291"/>
        </pc:sldMkLst>
        <pc:spChg chg="mod">
          <ac:chgData name="Maryellen Nash" userId="S::mallen@usf.edu::c0a9df29-b0d7-43a2-abbb-ea097ff725e6" providerId="AD" clId="Web-{CAE15B67-5495-4323-A100-B309C3D1DA6A}" dt="2021-11-28T18:44:58.741" v="146" actId="20577"/>
          <ac:spMkLst>
            <pc:docMk/>
            <pc:sldMk cId="492207533" sldId="291"/>
            <ac:spMk id="5" creationId="{E1BC1BE3-6BA9-4DC3-B977-0EA6CCFB25FE}"/>
          </ac:spMkLst>
        </pc:spChg>
      </pc:sldChg>
    </pc:docChg>
  </pc:docChgLst>
  <pc:docChgLst>
    <pc:chgData name="Tracie Cooper" userId="S::tmcooper@usf.edu::77143e7f-b05c-475a-b742-89c44a781ec8" providerId="AD" clId="Web-{DAF8838B-FFE6-4A50-B70F-F9C7EDE7A615}"/>
    <pc:docChg chg="modSld">
      <pc:chgData name="Tracie Cooper" userId="S::tmcooper@usf.edu::77143e7f-b05c-475a-b742-89c44a781ec8" providerId="AD" clId="Web-{DAF8838B-FFE6-4A50-B70F-F9C7EDE7A615}" dt="2021-11-29T15:26:51.623" v="15" actId="20577"/>
      <pc:docMkLst>
        <pc:docMk/>
      </pc:docMkLst>
      <pc:sldChg chg="modSp">
        <pc:chgData name="Tracie Cooper" userId="S::tmcooper@usf.edu::77143e7f-b05c-475a-b742-89c44a781ec8" providerId="AD" clId="Web-{DAF8838B-FFE6-4A50-B70F-F9C7EDE7A615}" dt="2021-11-29T15:25:06.386" v="0" actId="20577"/>
        <pc:sldMkLst>
          <pc:docMk/>
          <pc:sldMk cId="2657820250" sldId="262"/>
        </pc:sldMkLst>
        <pc:spChg chg="mod">
          <ac:chgData name="Tracie Cooper" userId="S::tmcooper@usf.edu::77143e7f-b05c-475a-b742-89c44a781ec8" providerId="AD" clId="Web-{DAF8838B-FFE6-4A50-B70F-F9C7EDE7A615}" dt="2021-11-29T15:25:06.386" v="0" actId="20577"/>
          <ac:spMkLst>
            <pc:docMk/>
            <pc:sldMk cId="2657820250" sldId="262"/>
            <ac:spMk id="12" creationId="{32F28697-4555-4651-BECA-028D3D31565A}"/>
          </ac:spMkLst>
        </pc:spChg>
      </pc:sldChg>
      <pc:sldChg chg="modSp">
        <pc:chgData name="Tracie Cooper" userId="S::tmcooper@usf.edu::77143e7f-b05c-475a-b742-89c44a781ec8" providerId="AD" clId="Web-{DAF8838B-FFE6-4A50-B70F-F9C7EDE7A615}" dt="2021-11-29T15:26:51.623" v="15" actId="20577"/>
        <pc:sldMkLst>
          <pc:docMk/>
          <pc:sldMk cId="2879155788" sldId="288"/>
        </pc:sldMkLst>
        <pc:spChg chg="mod">
          <ac:chgData name="Tracie Cooper" userId="S::tmcooper@usf.edu::77143e7f-b05c-475a-b742-89c44a781ec8" providerId="AD" clId="Web-{DAF8838B-FFE6-4A50-B70F-F9C7EDE7A615}" dt="2021-11-29T15:26:51.623" v="15" actId="20577"/>
          <ac:spMkLst>
            <pc:docMk/>
            <pc:sldMk cId="2879155788" sldId="288"/>
            <ac:spMk id="3" creationId="{8BCBE51D-3D27-4BED-9B94-B47C79B7D786}"/>
          </ac:spMkLst>
        </pc:spChg>
      </pc:sldChg>
      <pc:sldChg chg="addSp modSp">
        <pc:chgData name="Tracie Cooper" userId="S::tmcooper@usf.edu::77143e7f-b05c-475a-b742-89c44a781ec8" providerId="AD" clId="Web-{DAF8838B-FFE6-4A50-B70F-F9C7EDE7A615}" dt="2021-11-29T15:25:47.560" v="9" actId="20577"/>
        <pc:sldMkLst>
          <pc:docMk/>
          <pc:sldMk cId="1756242738" sldId="299"/>
        </pc:sldMkLst>
        <pc:spChg chg="add mod">
          <ac:chgData name="Tracie Cooper" userId="S::tmcooper@usf.edu::77143e7f-b05c-475a-b742-89c44a781ec8" providerId="AD" clId="Web-{DAF8838B-FFE6-4A50-B70F-F9C7EDE7A615}" dt="2021-11-29T15:25:47.560" v="9" actId="20577"/>
          <ac:spMkLst>
            <pc:docMk/>
            <pc:sldMk cId="1756242738" sldId="299"/>
            <ac:spMk id="2" creationId="{44D70898-EC43-4E67-8112-3387A59035A1}"/>
          </ac:spMkLst>
        </pc:spChg>
      </pc:sldChg>
    </pc:docChg>
  </pc:docChgLst>
  <pc:docChgLst>
    <pc:chgData name="Amy Albaugh" userId="S::aalbaugh@usf.edu::f6174984-2b38-40b1-b0a3-6e8ead9d944d" providerId="AD" clId="Web-{6574AC70-A500-462F-A697-EB929AFFCF59}"/>
    <pc:docChg chg="modSld">
      <pc:chgData name="Amy Albaugh" userId="S::aalbaugh@usf.edu::f6174984-2b38-40b1-b0a3-6e8ead9d944d" providerId="AD" clId="Web-{6574AC70-A500-462F-A697-EB929AFFCF59}" dt="2021-11-29T14:29:14.956" v="83" actId="1076"/>
      <pc:docMkLst>
        <pc:docMk/>
      </pc:docMkLst>
      <pc:sldChg chg="modSp">
        <pc:chgData name="Amy Albaugh" userId="S::aalbaugh@usf.edu::f6174984-2b38-40b1-b0a3-6e8ead9d944d" providerId="AD" clId="Web-{6574AC70-A500-462F-A697-EB929AFFCF59}" dt="2021-11-29T14:14:52.402" v="0" actId="1076"/>
        <pc:sldMkLst>
          <pc:docMk/>
          <pc:sldMk cId="2914279106" sldId="257"/>
        </pc:sldMkLst>
        <pc:picChg chg="mod">
          <ac:chgData name="Amy Albaugh" userId="S::aalbaugh@usf.edu::f6174984-2b38-40b1-b0a3-6e8ead9d944d" providerId="AD" clId="Web-{6574AC70-A500-462F-A697-EB929AFFCF59}" dt="2021-11-29T14:14:52.402" v="0" actId="1076"/>
          <ac:picMkLst>
            <pc:docMk/>
            <pc:sldMk cId="2914279106" sldId="257"/>
            <ac:picMk id="3" creationId="{63A00259-BA1E-48DD-B916-AE272C7E11CF}"/>
          </ac:picMkLst>
        </pc:picChg>
      </pc:sldChg>
      <pc:sldChg chg="addSp delSp modSp mod modClrScheme chgLayout">
        <pc:chgData name="Amy Albaugh" userId="S::aalbaugh@usf.edu::f6174984-2b38-40b1-b0a3-6e8ead9d944d" providerId="AD" clId="Web-{6574AC70-A500-462F-A697-EB929AFFCF59}" dt="2021-11-29T14:29:14.956" v="83" actId="1076"/>
        <pc:sldMkLst>
          <pc:docMk/>
          <pc:sldMk cId="838628379" sldId="286"/>
        </pc:sldMkLst>
        <pc:spChg chg="del">
          <ac:chgData name="Amy Albaugh" userId="S::aalbaugh@usf.edu::f6174984-2b38-40b1-b0a3-6e8ead9d944d" providerId="AD" clId="Web-{6574AC70-A500-462F-A697-EB929AFFCF59}" dt="2021-11-29T14:29:07.424" v="82"/>
          <ac:spMkLst>
            <pc:docMk/>
            <pc:sldMk cId="838628379" sldId="286"/>
            <ac:spMk id="2" creationId="{87EB15F3-456A-4D22-9D65-F2D672393B7F}"/>
          </ac:spMkLst>
        </pc:spChg>
        <pc:spChg chg="del">
          <ac:chgData name="Amy Albaugh" userId="S::aalbaugh@usf.edu::f6174984-2b38-40b1-b0a3-6e8ead9d944d" providerId="AD" clId="Web-{6574AC70-A500-462F-A697-EB929AFFCF59}" dt="2021-11-29T14:27:29.125" v="74"/>
          <ac:spMkLst>
            <pc:docMk/>
            <pc:sldMk cId="838628379" sldId="286"/>
            <ac:spMk id="3" creationId="{72082E98-B46D-422B-B328-CB333656FE7B}"/>
          </ac:spMkLst>
        </pc:spChg>
        <pc:spChg chg="del">
          <ac:chgData name="Amy Albaugh" userId="S::aalbaugh@usf.edu::f6174984-2b38-40b1-b0a3-6e8ead9d944d" providerId="AD" clId="Web-{6574AC70-A500-462F-A697-EB929AFFCF59}" dt="2021-11-29T14:28:08.032" v="75"/>
          <ac:spMkLst>
            <pc:docMk/>
            <pc:sldMk cId="838628379" sldId="286"/>
            <ac:spMk id="4" creationId="{BE17151E-4CD7-4D57-BF0B-33227E68D6ED}"/>
          </ac:spMkLst>
        </pc:spChg>
        <pc:picChg chg="add mod ord">
          <ac:chgData name="Amy Albaugh" userId="S::aalbaugh@usf.edu::f6174984-2b38-40b1-b0a3-6e8ead9d944d" providerId="AD" clId="Web-{6574AC70-A500-462F-A697-EB929AFFCF59}" dt="2021-11-29T14:29:07.424" v="82"/>
          <ac:picMkLst>
            <pc:docMk/>
            <pc:sldMk cId="838628379" sldId="286"/>
            <ac:picMk id="5" creationId="{E03715B4-A6A9-4563-9295-35FBB7733880}"/>
          </ac:picMkLst>
        </pc:picChg>
        <pc:picChg chg="add mod ord">
          <ac:chgData name="Amy Albaugh" userId="S::aalbaugh@usf.edu::f6174984-2b38-40b1-b0a3-6e8ead9d944d" providerId="AD" clId="Web-{6574AC70-A500-462F-A697-EB929AFFCF59}" dt="2021-11-29T14:29:07.424" v="82"/>
          <ac:picMkLst>
            <pc:docMk/>
            <pc:sldMk cId="838628379" sldId="286"/>
            <ac:picMk id="6" creationId="{6BF05523-B3FA-4DC4-A14D-46448B712D4E}"/>
          </ac:picMkLst>
        </pc:picChg>
        <pc:picChg chg="add mod">
          <ac:chgData name="Amy Albaugh" userId="S::aalbaugh@usf.edu::f6174984-2b38-40b1-b0a3-6e8ead9d944d" providerId="AD" clId="Web-{6574AC70-A500-462F-A697-EB929AFFCF59}" dt="2021-11-29T14:29:14.956" v="83" actId="1076"/>
          <ac:picMkLst>
            <pc:docMk/>
            <pc:sldMk cId="838628379" sldId="286"/>
            <ac:picMk id="7" creationId="{DF792653-04AE-49C2-809A-60BEE22BB935}"/>
          </ac:picMkLst>
        </pc:picChg>
      </pc:sldChg>
      <pc:sldChg chg="modSp">
        <pc:chgData name="Amy Albaugh" userId="S::aalbaugh@usf.edu::f6174984-2b38-40b1-b0a3-6e8ead9d944d" providerId="AD" clId="Web-{6574AC70-A500-462F-A697-EB929AFFCF59}" dt="2021-11-29T14:16:40.764" v="73" actId="20577"/>
        <pc:sldMkLst>
          <pc:docMk/>
          <pc:sldMk cId="2879155788" sldId="288"/>
        </pc:sldMkLst>
        <pc:spChg chg="mod">
          <ac:chgData name="Amy Albaugh" userId="S::aalbaugh@usf.edu::f6174984-2b38-40b1-b0a3-6e8ead9d944d" providerId="AD" clId="Web-{6574AC70-A500-462F-A697-EB929AFFCF59}" dt="2021-11-29T14:15:52.576" v="32" actId="20577"/>
          <ac:spMkLst>
            <pc:docMk/>
            <pc:sldMk cId="2879155788" sldId="288"/>
            <ac:spMk id="3" creationId="{8BCBE51D-3D27-4BED-9B94-B47C79B7D786}"/>
          </ac:spMkLst>
        </pc:spChg>
        <pc:spChg chg="mod">
          <ac:chgData name="Amy Albaugh" userId="S::aalbaugh@usf.edu::f6174984-2b38-40b1-b0a3-6e8ead9d944d" providerId="AD" clId="Web-{6574AC70-A500-462F-A697-EB929AFFCF59}" dt="2021-11-29T14:16:40.764" v="73" actId="20577"/>
          <ac:spMkLst>
            <pc:docMk/>
            <pc:sldMk cId="2879155788" sldId="288"/>
            <ac:spMk id="10" creationId="{6233A07A-DB86-417B-921A-8E22B1F1996B}"/>
          </ac:spMkLst>
        </pc:spChg>
      </pc:sldChg>
    </pc:docChg>
  </pc:docChgLst>
  <pc:docChgLst>
    <pc:chgData name="Tracie Cooper" userId="S::tmcooper@usf.edu::77143e7f-b05c-475a-b742-89c44a781ec8" providerId="AD" clId="Web-{C65E8AA6-5547-4AD0-B35A-355AE91172F1}"/>
    <pc:docChg chg="modSld">
      <pc:chgData name="Tracie Cooper" userId="S::tmcooper@usf.edu::77143e7f-b05c-475a-b742-89c44a781ec8" providerId="AD" clId="Web-{C65E8AA6-5547-4AD0-B35A-355AE91172F1}" dt="2021-11-30T17:01:41.718" v="15"/>
      <pc:docMkLst>
        <pc:docMk/>
      </pc:docMkLst>
      <pc:sldChg chg="modNotes">
        <pc:chgData name="Tracie Cooper" userId="S::tmcooper@usf.edu::77143e7f-b05c-475a-b742-89c44a781ec8" providerId="AD" clId="Web-{C65E8AA6-5547-4AD0-B35A-355AE91172F1}" dt="2021-11-30T17:01:41.718" v="15"/>
        <pc:sldMkLst>
          <pc:docMk/>
          <pc:sldMk cId="1828197181" sldId="295"/>
        </pc:sldMkLst>
      </pc:sldChg>
    </pc:docChg>
  </pc:docChgLst>
  <pc:docChgLst>
    <pc:chgData name="Maryellen Nash" userId="S::mallen@usf.edu::c0a9df29-b0d7-43a2-abbb-ea097ff725e6" providerId="AD" clId="Web-{F6E8D167-BC65-4784-8497-12AE837139CD}"/>
    <pc:docChg chg="modSld">
      <pc:chgData name="Maryellen Nash" userId="S::mallen@usf.edu::c0a9df29-b0d7-43a2-abbb-ea097ff725e6" providerId="AD" clId="Web-{F6E8D167-BC65-4784-8497-12AE837139CD}" dt="2021-11-29T19:38:06.556" v="2"/>
      <pc:docMkLst>
        <pc:docMk/>
      </pc:docMkLst>
      <pc:sldChg chg="modSp">
        <pc:chgData name="Maryellen Nash" userId="S::mallen@usf.edu::c0a9df29-b0d7-43a2-abbb-ea097ff725e6" providerId="AD" clId="Web-{F6E8D167-BC65-4784-8497-12AE837139CD}" dt="2021-11-29T19:37:59.603" v="1" actId="1076"/>
        <pc:sldMkLst>
          <pc:docMk/>
          <pc:sldMk cId="2879155788" sldId="288"/>
        </pc:sldMkLst>
        <pc:grpChg chg="mod">
          <ac:chgData name="Maryellen Nash" userId="S::mallen@usf.edu::c0a9df29-b0d7-43a2-abbb-ea097ff725e6" providerId="AD" clId="Web-{F6E8D167-BC65-4784-8497-12AE837139CD}" dt="2021-11-29T19:37:59.603" v="1" actId="1076"/>
          <ac:grpSpMkLst>
            <pc:docMk/>
            <pc:sldMk cId="2879155788" sldId="288"/>
            <ac:grpSpMk id="5" creationId="{1C820946-B725-4DEC-ACF5-BCCF488E46FE}"/>
          </ac:grpSpMkLst>
        </pc:grpChg>
      </pc:sldChg>
      <pc:sldChg chg="mod modShow">
        <pc:chgData name="Maryellen Nash" userId="S::mallen@usf.edu::c0a9df29-b0d7-43a2-abbb-ea097ff725e6" providerId="AD" clId="Web-{F6E8D167-BC65-4784-8497-12AE837139CD}" dt="2021-11-29T19:38:06.556" v="2"/>
        <pc:sldMkLst>
          <pc:docMk/>
          <pc:sldMk cId="3494031183" sldId="301"/>
        </pc:sldMkLst>
      </pc:sldChg>
    </pc:docChg>
  </pc:docChgLst>
  <pc:docChgLst>
    <pc:chgData name="Tracie Cooper" userId="S::tmcooper@usf.edu::77143e7f-b05c-475a-b742-89c44a781ec8" providerId="AD" clId="Web-{C038FDA4-C81E-41E6-B16D-BEB6C36651A4}"/>
    <pc:docChg chg="modSld">
      <pc:chgData name="Tracie Cooper" userId="S::tmcooper@usf.edu::77143e7f-b05c-475a-b742-89c44a781ec8" providerId="AD" clId="Web-{C038FDA4-C81E-41E6-B16D-BEB6C36651A4}" dt="2021-11-30T00:05:40.523" v="2899"/>
      <pc:docMkLst>
        <pc:docMk/>
      </pc:docMkLst>
      <pc:sldChg chg="modNotes">
        <pc:chgData name="Tracie Cooper" userId="S::tmcooper@usf.edu::77143e7f-b05c-475a-b742-89c44a781ec8" providerId="AD" clId="Web-{C038FDA4-C81E-41E6-B16D-BEB6C36651A4}" dt="2021-11-29T22:02:43.622" v="810"/>
        <pc:sldMkLst>
          <pc:docMk/>
          <pc:sldMk cId="2914279106" sldId="257"/>
        </pc:sldMkLst>
      </pc:sldChg>
      <pc:sldChg chg="modSp addCm delCm modCm modNotes">
        <pc:chgData name="Tracie Cooper" userId="S::tmcooper@usf.edu::77143e7f-b05c-475a-b742-89c44a781ec8" providerId="AD" clId="Web-{C038FDA4-C81E-41E6-B16D-BEB6C36651A4}" dt="2021-11-29T22:02:55.701" v="820"/>
        <pc:sldMkLst>
          <pc:docMk/>
          <pc:sldMk cId="667264127" sldId="258"/>
        </pc:sldMkLst>
        <pc:spChg chg="mod">
          <ac:chgData name="Tracie Cooper" userId="S::tmcooper@usf.edu::77143e7f-b05c-475a-b742-89c44a781ec8" providerId="AD" clId="Web-{C038FDA4-C81E-41E6-B16D-BEB6C36651A4}" dt="2021-11-29T21:30:29.035" v="449" actId="20577"/>
          <ac:spMkLst>
            <pc:docMk/>
            <pc:sldMk cId="667264127" sldId="258"/>
            <ac:spMk id="2" creationId="{55DC789C-FE96-4070-8266-990603577C67}"/>
          </ac:spMkLst>
        </pc:spChg>
        <pc:spChg chg="mod">
          <ac:chgData name="Tracie Cooper" userId="S::tmcooper@usf.edu::77143e7f-b05c-475a-b742-89c44a781ec8" providerId="AD" clId="Web-{C038FDA4-C81E-41E6-B16D-BEB6C36651A4}" dt="2021-11-29T21:54:44.687" v="674" actId="1076"/>
          <ac:spMkLst>
            <pc:docMk/>
            <pc:sldMk cId="667264127" sldId="258"/>
            <ac:spMk id="7" creationId="{DC815A76-78CF-4BE9-A436-F49E7B53B90F}"/>
          </ac:spMkLst>
        </pc:spChg>
      </pc:sldChg>
      <pc:sldChg chg="modSp delCm modNotes">
        <pc:chgData name="Tracie Cooper" userId="S::tmcooper@usf.edu::77143e7f-b05c-475a-b742-89c44a781ec8" providerId="AD" clId="Web-{C038FDA4-C81E-41E6-B16D-BEB6C36651A4}" dt="2021-11-29T22:03:07.295" v="827"/>
        <pc:sldMkLst>
          <pc:docMk/>
          <pc:sldMk cId="3760689511" sldId="259"/>
        </pc:sldMkLst>
        <pc:spChg chg="mod">
          <ac:chgData name="Tracie Cooper" userId="S::tmcooper@usf.edu::77143e7f-b05c-475a-b742-89c44a781ec8" providerId="AD" clId="Web-{C038FDA4-C81E-41E6-B16D-BEB6C36651A4}" dt="2021-11-29T22:00:15.571" v="801" actId="20577"/>
          <ac:spMkLst>
            <pc:docMk/>
            <pc:sldMk cId="3760689511" sldId="259"/>
            <ac:spMk id="2" creationId="{D4156FE4-AB4D-44FC-936A-0F0F487498E6}"/>
          </ac:spMkLst>
        </pc:spChg>
      </pc:sldChg>
      <pc:sldChg chg="delCm modCm">
        <pc:chgData name="Tracie Cooper" userId="S::tmcooper@usf.edu::77143e7f-b05c-475a-b742-89c44a781ec8" providerId="AD" clId="Web-{C038FDA4-C81E-41E6-B16D-BEB6C36651A4}" dt="2021-11-29T22:04:22.563" v="834"/>
        <pc:sldMkLst>
          <pc:docMk/>
          <pc:sldMk cId="3877501161" sldId="261"/>
        </pc:sldMkLst>
      </pc:sldChg>
      <pc:sldChg chg="modSp modNotes">
        <pc:chgData name="Tracie Cooper" userId="S::tmcooper@usf.edu::77143e7f-b05c-475a-b742-89c44a781ec8" providerId="AD" clId="Web-{C038FDA4-C81E-41E6-B16D-BEB6C36651A4}" dt="2021-11-29T23:19:19.990" v="2085"/>
        <pc:sldMkLst>
          <pc:docMk/>
          <pc:sldMk cId="3244431604" sldId="268"/>
        </pc:sldMkLst>
        <pc:spChg chg="mod">
          <ac:chgData name="Tracie Cooper" userId="S::tmcooper@usf.edu::77143e7f-b05c-475a-b742-89c44a781ec8" providerId="AD" clId="Web-{C038FDA4-C81E-41E6-B16D-BEB6C36651A4}" dt="2021-11-29T22:15:34.207" v="1002" actId="20577"/>
          <ac:spMkLst>
            <pc:docMk/>
            <pc:sldMk cId="3244431604" sldId="268"/>
            <ac:spMk id="2" creationId="{A87389FD-0692-4C62-BA54-0F8947BC1ECC}"/>
          </ac:spMkLst>
        </pc:spChg>
        <pc:picChg chg="mod">
          <ac:chgData name="Tracie Cooper" userId="S::tmcooper@usf.edu::77143e7f-b05c-475a-b742-89c44a781ec8" providerId="AD" clId="Web-{C038FDA4-C81E-41E6-B16D-BEB6C36651A4}" dt="2021-11-29T22:16:10.739" v="1008" actId="1076"/>
          <ac:picMkLst>
            <pc:docMk/>
            <pc:sldMk cId="3244431604" sldId="268"/>
            <ac:picMk id="3" creationId="{F02D0A80-28C7-4CA4-990B-6134D4DE79A6}"/>
          </ac:picMkLst>
        </pc:picChg>
        <pc:picChg chg="mod">
          <ac:chgData name="Tracie Cooper" userId="S::tmcooper@usf.edu::77143e7f-b05c-475a-b742-89c44a781ec8" providerId="AD" clId="Web-{C038FDA4-C81E-41E6-B16D-BEB6C36651A4}" dt="2021-11-29T22:16:03.739" v="1007" actId="1076"/>
          <ac:picMkLst>
            <pc:docMk/>
            <pc:sldMk cId="3244431604" sldId="268"/>
            <ac:picMk id="9" creationId="{F07DF88E-E973-4F9B-BF46-37B42827C235}"/>
          </ac:picMkLst>
        </pc:picChg>
      </pc:sldChg>
      <pc:sldChg chg="addSp delSp modSp modNotes">
        <pc:chgData name="Tracie Cooper" userId="S::tmcooper@usf.edu::77143e7f-b05c-475a-b742-89c44a781ec8" providerId="AD" clId="Web-{C038FDA4-C81E-41E6-B16D-BEB6C36651A4}" dt="2021-11-30T00:04:49.287" v="2854"/>
        <pc:sldMkLst>
          <pc:docMk/>
          <pc:sldMk cId="2170873015" sldId="271"/>
        </pc:sldMkLst>
        <pc:spChg chg="mod">
          <ac:chgData name="Tracie Cooper" userId="S::tmcooper@usf.edu::77143e7f-b05c-475a-b742-89c44a781ec8" providerId="AD" clId="Web-{C038FDA4-C81E-41E6-B16D-BEB6C36651A4}" dt="2021-11-29T23:44:26.658" v="2768" actId="20577"/>
          <ac:spMkLst>
            <pc:docMk/>
            <pc:sldMk cId="2170873015" sldId="271"/>
            <ac:spMk id="2" creationId="{00A98A7F-C0F9-4A71-B16F-A4017770CB35}"/>
          </ac:spMkLst>
        </pc:spChg>
        <pc:spChg chg="del">
          <ac:chgData name="Tracie Cooper" userId="S::tmcooper@usf.edu::77143e7f-b05c-475a-b742-89c44a781ec8" providerId="AD" clId="Web-{C038FDA4-C81E-41E6-B16D-BEB6C36651A4}" dt="2021-11-29T23:42:08.638" v="2674"/>
          <ac:spMkLst>
            <pc:docMk/>
            <pc:sldMk cId="2170873015" sldId="271"/>
            <ac:spMk id="4" creationId="{646F24DB-B671-4821-85F6-66E3B77EC1ED}"/>
          </ac:spMkLst>
        </pc:spChg>
        <pc:spChg chg="del">
          <ac:chgData name="Tracie Cooper" userId="S::tmcooper@usf.edu::77143e7f-b05c-475a-b742-89c44a781ec8" providerId="AD" clId="Web-{C038FDA4-C81E-41E6-B16D-BEB6C36651A4}" dt="2021-11-29T23:42:18.248" v="2675"/>
          <ac:spMkLst>
            <pc:docMk/>
            <pc:sldMk cId="2170873015" sldId="271"/>
            <ac:spMk id="5" creationId="{4139F76F-443D-4F08-B9BA-FF6E8ADEAFA6}"/>
          </ac:spMkLst>
        </pc:spChg>
        <pc:spChg chg="add mod">
          <ac:chgData name="Tracie Cooper" userId="S::tmcooper@usf.edu::77143e7f-b05c-475a-b742-89c44a781ec8" providerId="AD" clId="Web-{C038FDA4-C81E-41E6-B16D-BEB6C36651A4}" dt="2021-11-29T23:44:47.315" v="2773" actId="1076"/>
          <ac:spMkLst>
            <pc:docMk/>
            <pc:sldMk cId="2170873015" sldId="271"/>
            <ac:spMk id="7" creationId="{3BAAF279-C48C-4D77-9AA7-9D72580D3B3B}"/>
          </ac:spMkLst>
        </pc:spChg>
        <pc:spChg chg="add mod">
          <ac:chgData name="Tracie Cooper" userId="S::tmcooper@usf.edu::77143e7f-b05c-475a-b742-89c44a781ec8" providerId="AD" clId="Web-{C038FDA4-C81E-41E6-B16D-BEB6C36651A4}" dt="2021-11-29T23:50:10.777" v="2838" actId="20577"/>
          <ac:spMkLst>
            <pc:docMk/>
            <pc:sldMk cId="2170873015" sldId="271"/>
            <ac:spMk id="8" creationId="{28AA5D6A-1243-490F-94D1-261E91EBF9A2}"/>
          </ac:spMkLst>
        </pc:spChg>
        <pc:picChg chg="add mod ord">
          <ac:chgData name="Tracie Cooper" userId="S::tmcooper@usf.edu::77143e7f-b05c-475a-b742-89c44a781ec8" providerId="AD" clId="Web-{C038FDA4-C81E-41E6-B16D-BEB6C36651A4}" dt="2021-11-29T23:42:30.092" v="2677" actId="1076"/>
          <ac:picMkLst>
            <pc:docMk/>
            <pc:sldMk cId="2170873015" sldId="271"/>
            <ac:picMk id="3" creationId="{DFCE9720-9A68-4105-B50E-16A9F2989898}"/>
          </ac:picMkLst>
        </pc:picChg>
        <pc:picChg chg="add mod ord">
          <ac:chgData name="Tracie Cooper" userId="S::tmcooper@usf.edu::77143e7f-b05c-475a-b742-89c44a781ec8" providerId="AD" clId="Web-{C038FDA4-C81E-41E6-B16D-BEB6C36651A4}" dt="2021-11-29T23:42:38.842" v="2679" actId="1076"/>
          <ac:picMkLst>
            <pc:docMk/>
            <pc:sldMk cId="2170873015" sldId="271"/>
            <ac:picMk id="6" creationId="{BDE49AD1-0F43-433E-B618-63FF17150469}"/>
          </ac:picMkLst>
        </pc:picChg>
      </pc:sldChg>
      <pc:sldChg chg="addSp delSp modSp mod modClrScheme chgLayout modNotes">
        <pc:chgData name="Tracie Cooper" userId="S::tmcooper@usf.edu::77143e7f-b05c-475a-b742-89c44a781ec8" providerId="AD" clId="Web-{C038FDA4-C81E-41E6-B16D-BEB6C36651A4}" dt="2021-11-29T22:50:18.892" v="1663"/>
        <pc:sldMkLst>
          <pc:docMk/>
          <pc:sldMk cId="887555296" sldId="280"/>
        </pc:sldMkLst>
        <pc:spChg chg="mod">
          <ac:chgData name="Tracie Cooper" userId="S::tmcooper@usf.edu::77143e7f-b05c-475a-b742-89c44a781ec8" providerId="AD" clId="Web-{C038FDA4-C81E-41E6-B16D-BEB6C36651A4}" dt="2021-11-29T22:01:30.058" v="802"/>
          <ac:spMkLst>
            <pc:docMk/>
            <pc:sldMk cId="887555296" sldId="280"/>
            <ac:spMk id="2" creationId="{55DC789C-FE96-4070-8266-990603577C67}"/>
          </ac:spMkLst>
        </pc:spChg>
        <pc:spChg chg="add del mod">
          <ac:chgData name="Tracie Cooper" userId="S::tmcooper@usf.edu::77143e7f-b05c-475a-b742-89c44a781ec8" providerId="AD" clId="Web-{C038FDA4-C81E-41E6-B16D-BEB6C36651A4}" dt="2021-11-29T22:49:55.470" v="1649"/>
          <ac:spMkLst>
            <pc:docMk/>
            <pc:sldMk cId="887555296" sldId="280"/>
            <ac:spMk id="5" creationId="{FF33E1EF-B575-4F82-8805-F90DDD92E8B9}"/>
          </ac:spMkLst>
        </pc:spChg>
        <pc:spChg chg="del mod">
          <ac:chgData name="Tracie Cooper" userId="S::tmcooper@usf.edu::77143e7f-b05c-475a-b742-89c44a781ec8" providerId="AD" clId="Web-{C038FDA4-C81E-41E6-B16D-BEB6C36651A4}" dt="2021-11-29T22:49:50.470" v="1648"/>
          <ac:spMkLst>
            <pc:docMk/>
            <pc:sldMk cId="887555296" sldId="280"/>
            <ac:spMk id="7" creationId="{B2E13D53-E765-4595-AFB7-3EEA41072F80}"/>
          </ac:spMkLst>
        </pc:spChg>
        <pc:spChg chg="del">
          <ac:chgData name="Tracie Cooper" userId="S::tmcooper@usf.edu::77143e7f-b05c-475a-b742-89c44a781ec8" providerId="AD" clId="Web-{C038FDA4-C81E-41E6-B16D-BEB6C36651A4}" dt="2021-11-29T21:54:04.186" v="670"/>
          <ac:spMkLst>
            <pc:docMk/>
            <pc:sldMk cId="887555296" sldId="280"/>
            <ac:spMk id="12" creationId="{C0CB5EFC-26E5-43D9-A7B5-4771058FF680}"/>
          </ac:spMkLst>
        </pc:spChg>
        <pc:spChg chg="del">
          <ac:chgData name="Tracie Cooper" userId="S::tmcooper@usf.edu::77143e7f-b05c-475a-b742-89c44a781ec8" providerId="AD" clId="Web-{C038FDA4-C81E-41E6-B16D-BEB6C36651A4}" dt="2021-11-29T21:54:12.655" v="671"/>
          <ac:spMkLst>
            <pc:docMk/>
            <pc:sldMk cId="887555296" sldId="280"/>
            <ac:spMk id="14" creationId="{115BFB5A-6034-415A-A99A-9E449ED0414C}"/>
          </ac:spMkLst>
        </pc:spChg>
        <pc:picChg chg="mod">
          <ac:chgData name="Tracie Cooper" userId="S::tmcooper@usf.edu::77143e7f-b05c-475a-b742-89c44a781ec8" providerId="AD" clId="Web-{C038FDA4-C81E-41E6-B16D-BEB6C36651A4}" dt="2021-11-29T22:50:06.986" v="1651" actId="1076"/>
          <ac:picMkLst>
            <pc:docMk/>
            <pc:sldMk cId="887555296" sldId="280"/>
            <ac:picMk id="3" creationId="{22F44FF1-5DB0-4054-B8D8-1B94FAC80B96}"/>
          </ac:picMkLst>
        </pc:picChg>
      </pc:sldChg>
      <pc:sldChg chg="modSp modNotes">
        <pc:chgData name="Tracie Cooper" userId="S::tmcooper@usf.edu::77143e7f-b05c-475a-b742-89c44a781ec8" providerId="AD" clId="Web-{C038FDA4-C81E-41E6-B16D-BEB6C36651A4}" dt="2021-11-29T22:47:58.170" v="1646" actId="20577"/>
        <pc:sldMkLst>
          <pc:docMk/>
          <pc:sldMk cId="4059028230" sldId="281"/>
        </pc:sldMkLst>
        <pc:spChg chg="mod">
          <ac:chgData name="Tracie Cooper" userId="S::tmcooper@usf.edu::77143e7f-b05c-475a-b742-89c44a781ec8" providerId="AD" clId="Web-{C038FDA4-C81E-41E6-B16D-BEB6C36651A4}" dt="2021-11-29T22:47:58.170" v="1646" actId="20577"/>
          <ac:spMkLst>
            <pc:docMk/>
            <pc:sldMk cId="4059028230" sldId="281"/>
            <ac:spMk id="4" creationId="{6AC353A0-4333-428B-BF63-BEC3D740E7B8}"/>
          </ac:spMkLst>
        </pc:spChg>
        <pc:spChg chg="mod">
          <ac:chgData name="Tracie Cooper" userId="S::tmcooper@usf.edu::77143e7f-b05c-475a-b742-89c44a781ec8" providerId="AD" clId="Web-{C038FDA4-C81E-41E6-B16D-BEB6C36651A4}" dt="2021-11-29T20:54:54.846" v="178" actId="20577"/>
          <ac:spMkLst>
            <pc:docMk/>
            <pc:sldMk cId="4059028230" sldId="281"/>
            <ac:spMk id="5" creationId="{2974B2BD-2F7D-474A-A2DE-00DEBD1E73CE}"/>
          </ac:spMkLst>
        </pc:spChg>
      </pc:sldChg>
      <pc:sldChg chg="modSp mod modClrScheme chgLayout modNotes">
        <pc:chgData name="Tracie Cooper" userId="S::tmcooper@usf.edu::77143e7f-b05c-475a-b742-89c44a781ec8" providerId="AD" clId="Web-{C038FDA4-C81E-41E6-B16D-BEB6C36651A4}" dt="2021-11-29T22:52:13.036" v="1689" actId="20577"/>
        <pc:sldMkLst>
          <pc:docMk/>
          <pc:sldMk cId="492207533" sldId="291"/>
        </pc:sldMkLst>
        <pc:spChg chg="mod">
          <ac:chgData name="Tracie Cooper" userId="S::tmcooper@usf.edu::77143e7f-b05c-475a-b742-89c44a781ec8" providerId="AD" clId="Web-{C038FDA4-C81E-41E6-B16D-BEB6C36651A4}" dt="2021-11-29T21:58:02.286" v="757"/>
          <ac:spMkLst>
            <pc:docMk/>
            <pc:sldMk cId="492207533" sldId="291"/>
            <ac:spMk id="2" creationId="{1521ACA8-A422-45C9-A6F4-8A8BAEF768C7}"/>
          </ac:spMkLst>
        </pc:spChg>
        <pc:spChg chg="mod">
          <ac:chgData name="Tracie Cooper" userId="S::tmcooper@usf.edu::77143e7f-b05c-475a-b742-89c44a781ec8" providerId="AD" clId="Web-{C038FDA4-C81E-41E6-B16D-BEB6C36651A4}" dt="2021-11-29T22:52:13.036" v="1689" actId="20577"/>
          <ac:spMkLst>
            <pc:docMk/>
            <pc:sldMk cId="492207533" sldId="291"/>
            <ac:spMk id="5" creationId="{E1BC1BE3-6BA9-4DC3-B977-0EA6CCFB25FE}"/>
          </ac:spMkLst>
        </pc:spChg>
        <pc:picChg chg="mod">
          <ac:chgData name="Tracie Cooper" userId="S::tmcooper@usf.edu::77143e7f-b05c-475a-b742-89c44a781ec8" providerId="AD" clId="Web-{C038FDA4-C81E-41E6-B16D-BEB6C36651A4}" dt="2021-11-29T21:58:02.286" v="757"/>
          <ac:picMkLst>
            <pc:docMk/>
            <pc:sldMk cId="492207533" sldId="291"/>
            <ac:picMk id="7" creationId="{9AAA9ECE-851D-49E8-A6C4-60427D777932}"/>
          </ac:picMkLst>
        </pc:picChg>
      </pc:sldChg>
      <pc:sldChg chg="modSp">
        <pc:chgData name="Tracie Cooper" userId="S::tmcooper@usf.edu::77143e7f-b05c-475a-b742-89c44a781ec8" providerId="AD" clId="Web-{C038FDA4-C81E-41E6-B16D-BEB6C36651A4}" dt="2021-11-29T21:35:54.451" v="474" actId="20577"/>
        <pc:sldMkLst>
          <pc:docMk/>
          <pc:sldMk cId="3486997139" sldId="292"/>
        </pc:sldMkLst>
        <pc:spChg chg="mod">
          <ac:chgData name="Tracie Cooper" userId="S::tmcooper@usf.edu::77143e7f-b05c-475a-b742-89c44a781ec8" providerId="AD" clId="Web-{C038FDA4-C81E-41E6-B16D-BEB6C36651A4}" dt="2021-11-29T21:35:54.451" v="474" actId="20577"/>
          <ac:spMkLst>
            <pc:docMk/>
            <pc:sldMk cId="3486997139" sldId="292"/>
            <ac:spMk id="3" creationId="{182A2226-0A9C-4DBA-8754-B00BAC6ADCD9}"/>
          </ac:spMkLst>
        </pc:spChg>
      </pc:sldChg>
      <pc:sldChg chg="modSp modNotes">
        <pc:chgData name="Tracie Cooper" userId="S::tmcooper@usf.edu::77143e7f-b05c-475a-b742-89c44a781ec8" providerId="AD" clId="Web-{C038FDA4-C81E-41E6-B16D-BEB6C36651A4}" dt="2021-11-29T22:19:43.668" v="1149"/>
        <pc:sldMkLst>
          <pc:docMk/>
          <pc:sldMk cId="3410485723" sldId="293"/>
        </pc:sldMkLst>
        <pc:spChg chg="mod">
          <ac:chgData name="Tracie Cooper" userId="S::tmcooper@usf.edu::77143e7f-b05c-475a-b742-89c44a781ec8" providerId="AD" clId="Web-{C038FDA4-C81E-41E6-B16D-BEB6C36651A4}" dt="2021-11-29T22:18:29.462" v="1121" actId="20577"/>
          <ac:spMkLst>
            <pc:docMk/>
            <pc:sldMk cId="3410485723" sldId="293"/>
            <ac:spMk id="2" creationId="{A87389FD-0692-4C62-BA54-0F8947BC1ECC}"/>
          </ac:spMkLst>
        </pc:spChg>
        <pc:picChg chg="mod">
          <ac:chgData name="Tracie Cooper" userId="S::tmcooper@usf.edu::77143e7f-b05c-475a-b742-89c44a781ec8" providerId="AD" clId="Web-{C038FDA4-C81E-41E6-B16D-BEB6C36651A4}" dt="2021-11-29T22:19:04.151" v="1126" actId="1076"/>
          <ac:picMkLst>
            <pc:docMk/>
            <pc:sldMk cId="3410485723" sldId="293"/>
            <ac:picMk id="15" creationId="{A7317578-60A2-4422-8316-A5FA8AAF480E}"/>
          </ac:picMkLst>
        </pc:picChg>
        <pc:picChg chg="mod">
          <ac:chgData name="Tracie Cooper" userId="S::tmcooper@usf.edu::77143e7f-b05c-475a-b742-89c44a781ec8" providerId="AD" clId="Web-{C038FDA4-C81E-41E6-B16D-BEB6C36651A4}" dt="2021-11-29T22:19:14.057" v="1127" actId="1076"/>
          <ac:picMkLst>
            <pc:docMk/>
            <pc:sldMk cId="3410485723" sldId="293"/>
            <ac:picMk id="16" creationId="{1EF0D53D-9275-41FA-A8AC-6F84EBB9653F}"/>
          </ac:picMkLst>
        </pc:picChg>
      </pc:sldChg>
      <pc:sldChg chg="modSp modNotes">
        <pc:chgData name="Tracie Cooper" userId="S::tmcooper@usf.edu::77143e7f-b05c-475a-b742-89c44a781ec8" providerId="AD" clId="Web-{C038FDA4-C81E-41E6-B16D-BEB6C36651A4}" dt="2021-11-30T00:05:40.523" v="2899"/>
        <pc:sldMkLst>
          <pc:docMk/>
          <pc:sldMk cId="1439599879" sldId="294"/>
        </pc:sldMkLst>
        <pc:spChg chg="mod">
          <ac:chgData name="Tracie Cooper" userId="S::tmcooper@usf.edu::77143e7f-b05c-475a-b742-89c44a781ec8" providerId="AD" clId="Web-{C038FDA4-C81E-41E6-B16D-BEB6C36651A4}" dt="2021-11-29T22:21:41.640" v="1271" actId="20577"/>
          <ac:spMkLst>
            <pc:docMk/>
            <pc:sldMk cId="1439599879" sldId="294"/>
            <ac:spMk id="2" creationId="{A87389FD-0692-4C62-BA54-0F8947BC1ECC}"/>
          </ac:spMkLst>
        </pc:spChg>
        <pc:picChg chg="mod">
          <ac:chgData name="Tracie Cooper" userId="S::tmcooper@usf.edu::77143e7f-b05c-475a-b742-89c44a781ec8" providerId="AD" clId="Web-{C038FDA4-C81E-41E6-B16D-BEB6C36651A4}" dt="2021-11-29T22:26:25.820" v="1554" actId="1076"/>
          <ac:picMkLst>
            <pc:docMk/>
            <pc:sldMk cId="1439599879" sldId="294"/>
            <ac:picMk id="7" creationId="{5BCF57CA-E424-4AE2-B9CB-4560A07653E0}"/>
          </ac:picMkLst>
        </pc:picChg>
        <pc:picChg chg="mod">
          <ac:chgData name="Tracie Cooper" userId="S::tmcooper@usf.edu::77143e7f-b05c-475a-b742-89c44a781ec8" providerId="AD" clId="Web-{C038FDA4-C81E-41E6-B16D-BEB6C36651A4}" dt="2021-11-29T22:26:13.101" v="1552" actId="14100"/>
          <ac:picMkLst>
            <pc:docMk/>
            <pc:sldMk cId="1439599879" sldId="294"/>
            <ac:picMk id="13" creationId="{D4DB188D-8013-40BF-A0CD-0590AA8DA41A}"/>
          </ac:picMkLst>
        </pc:picChg>
      </pc:sldChg>
      <pc:sldChg chg="modSp modNotes">
        <pc:chgData name="Tracie Cooper" userId="S::tmcooper@usf.edu::77143e7f-b05c-475a-b742-89c44a781ec8" providerId="AD" clId="Web-{C038FDA4-C81E-41E6-B16D-BEB6C36651A4}" dt="2021-11-30T00:05:28.038" v="2894"/>
        <pc:sldMkLst>
          <pc:docMk/>
          <pc:sldMk cId="1828197181" sldId="295"/>
        </pc:sldMkLst>
        <pc:spChg chg="mod">
          <ac:chgData name="Tracie Cooper" userId="S::tmcooper@usf.edu::77143e7f-b05c-475a-b742-89c44a781ec8" providerId="AD" clId="Web-{C038FDA4-C81E-41E6-B16D-BEB6C36651A4}" dt="2021-11-29T22:24:45.911" v="1465" actId="20577"/>
          <ac:spMkLst>
            <pc:docMk/>
            <pc:sldMk cId="1828197181" sldId="295"/>
            <ac:spMk id="2" creationId="{A87389FD-0692-4C62-BA54-0F8947BC1ECC}"/>
          </ac:spMkLst>
        </pc:spChg>
        <pc:picChg chg="mod">
          <ac:chgData name="Tracie Cooper" userId="S::tmcooper@usf.edu::77143e7f-b05c-475a-b742-89c44a781ec8" providerId="AD" clId="Web-{C038FDA4-C81E-41E6-B16D-BEB6C36651A4}" dt="2021-11-29T22:26:33.632" v="1555" actId="14100"/>
          <ac:picMkLst>
            <pc:docMk/>
            <pc:sldMk cId="1828197181" sldId="295"/>
            <ac:picMk id="15" creationId="{992029FC-AE34-4DC2-A7EA-211C376F2615}"/>
          </ac:picMkLst>
        </pc:picChg>
        <pc:picChg chg="mod">
          <ac:chgData name="Tracie Cooper" userId="S::tmcooper@usf.edu::77143e7f-b05c-475a-b742-89c44a781ec8" providerId="AD" clId="Web-{C038FDA4-C81E-41E6-B16D-BEB6C36651A4}" dt="2021-11-29T22:26:46.539" v="1557" actId="1076"/>
          <ac:picMkLst>
            <pc:docMk/>
            <pc:sldMk cId="1828197181" sldId="295"/>
            <ac:picMk id="16" creationId="{2F0FF791-7CFA-413B-8DCC-62C4FEDEE711}"/>
          </ac:picMkLst>
        </pc:picChg>
      </pc:sldChg>
      <pc:sldChg chg="modSp modNotes">
        <pc:chgData name="Tracie Cooper" userId="S::tmcooper@usf.edu::77143e7f-b05c-475a-b742-89c44a781ec8" providerId="AD" clId="Web-{C038FDA4-C81E-41E6-B16D-BEB6C36651A4}" dt="2021-11-29T23:21:29.962" v="2155"/>
        <pc:sldMkLst>
          <pc:docMk/>
          <pc:sldMk cId="3255631846" sldId="296"/>
        </pc:sldMkLst>
        <pc:spChg chg="mod">
          <ac:chgData name="Tracie Cooper" userId="S::tmcooper@usf.edu::77143e7f-b05c-475a-b742-89c44a781ec8" providerId="AD" clId="Web-{C038FDA4-C81E-41E6-B16D-BEB6C36651A4}" dt="2021-11-29T22:25:23.896" v="1516" actId="20577"/>
          <ac:spMkLst>
            <pc:docMk/>
            <pc:sldMk cId="3255631846" sldId="296"/>
            <ac:spMk id="2" creationId="{A87389FD-0692-4C62-BA54-0F8947BC1ECC}"/>
          </ac:spMkLst>
        </pc:spChg>
        <pc:picChg chg="mod">
          <ac:chgData name="Tracie Cooper" userId="S::tmcooper@usf.edu::77143e7f-b05c-475a-b742-89c44a781ec8" providerId="AD" clId="Web-{C038FDA4-C81E-41E6-B16D-BEB6C36651A4}" dt="2021-11-29T22:27:12.009" v="1595" actId="14100"/>
          <ac:picMkLst>
            <pc:docMk/>
            <pc:sldMk cId="3255631846" sldId="296"/>
            <ac:picMk id="7" creationId="{AF95A3E3-0BB1-4A9E-9BE8-A0CC7A096798}"/>
          </ac:picMkLst>
        </pc:picChg>
        <pc:picChg chg="mod">
          <ac:chgData name="Tracie Cooper" userId="S::tmcooper@usf.edu::77143e7f-b05c-475a-b742-89c44a781ec8" providerId="AD" clId="Web-{C038FDA4-C81E-41E6-B16D-BEB6C36651A4}" dt="2021-11-29T22:27:22.181" v="1597" actId="1076"/>
          <ac:picMkLst>
            <pc:docMk/>
            <pc:sldMk cId="3255631846" sldId="296"/>
            <ac:picMk id="8" creationId="{456DFDBA-A382-40D0-AB20-4A746EECEEA1}"/>
          </ac:picMkLst>
        </pc:picChg>
      </pc:sldChg>
      <pc:sldChg chg="modSp modNotes">
        <pc:chgData name="Tracie Cooper" userId="S::tmcooper@usf.edu::77143e7f-b05c-475a-b742-89c44a781ec8" providerId="AD" clId="Web-{C038FDA4-C81E-41E6-B16D-BEB6C36651A4}" dt="2021-11-29T23:03:38.494" v="1879"/>
        <pc:sldMkLst>
          <pc:docMk/>
          <pc:sldMk cId="1616520174" sldId="297"/>
        </pc:sldMkLst>
        <pc:spChg chg="mod">
          <ac:chgData name="Tracie Cooper" userId="S::tmcooper@usf.edu::77143e7f-b05c-475a-b742-89c44a781ec8" providerId="AD" clId="Web-{C038FDA4-C81E-41E6-B16D-BEB6C36651A4}" dt="2021-11-29T22:25:52.819" v="1551" actId="20577"/>
          <ac:spMkLst>
            <pc:docMk/>
            <pc:sldMk cId="1616520174" sldId="297"/>
            <ac:spMk id="2" creationId="{A87389FD-0692-4C62-BA54-0F8947BC1ECC}"/>
          </ac:spMkLst>
        </pc:spChg>
      </pc:sldChg>
      <pc:sldChg chg="modSp modNotes">
        <pc:chgData name="Tracie Cooper" userId="S::tmcooper@usf.edu::77143e7f-b05c-475a-b742-89c44a781ec8" providerId="AD" clId="Web-{C038FDA4-C81E-41E6-B16D-BEB6C36651A4}" dt="2021-11-29T22:24:00.628" v="1377"/>
        <pc:sldMkLst>
          <pc:docMk/>
          <pc:sldMk cId="1347862808" sldId="298"/>
        </pc:sldMkLst>
        <pc:spChg chg="mod">
          <ac:chgData name="Tracie Cooper" userId="S::tmcooper@usf.edu::77143e7f-b05c-475a-b742-89c44a781ec8" providerId="AD" clId="Web-{C038FDA4-C81E-41E6-B16D-BEB6C36651A4}" dt="2021-11-29T22:20:29.388" v="1228" actId="20577"/>
          <ac:spMkLst>
            <pc:docMk/>
            <pc:sldMk cId="1347862808" sldId="298"/>
            <ac:spMk id="2" creationId="{A87389FD-0692-4C62-BA54-0F8947BC1ECC}"/>
          </ac:spMkLst>
        </pc:spChg>
        <pc:picChg chg="mod">
          <ac:chgData name="Tracie Cooper" userId="S::tmcooper@usf.edu::77143e7f-b05c-475a-b742-89c44a781ec8" providerId="AD" clId="Web-{C038FDA4-C81E-41E6-B16D-BEB6C36651A4}" dt="2021-11-29T22:23:04.798" v="1278" actId="1076"/>
          <ac:picMkLst>
            <pc:docMk/>
            <pc:sldMk cId="1347862808" sldId="298"/>
            <ac:picMk id="9" creationId="{87F1E7C6-3FA1-494C-8502-279CF7CB44A3}"/>
          </ac:picMkLst>
        </pc:picChg>
        <pc:picChg chg="mod">
          <ac:chgData name="Tracie Cooper" userId="S::tmcooper@usf.edu::77143e7f-b05c-475a-b742-89c44a781ec8" providerId="AD" clId="Web-{C038FDA4-C81E-41E6-B16D-BEB6C36651A4}" dt="2021-11-29T22:23:08.908" v="1279" actId="1076"/>
          <ac:picMkLst>
            <pc:docMk/>
            <pc:sldMk cId="1347862808" sldId="298"/>
            <ac:picMk id="10" creationId="{3758DBF5-48F8-44FF-8E1D-51EAF24C94E0}"/>
          </ac:picMkLst>
        </pc:picChg>
      </pc:sldChg>
    </pc:docChg>
  </pc:docChgLst>
  <pc:docChgLst>
    <pc:chgData name="Amy Albaugh" userId="S::aalbaugh@usf.edu::f6174984-2b38-40b1-b0a3-6e8ead9d944d" providerId="AD" clId="Web-{217E46DD-5792-3225-6D2B-926AD8EE02A3}"/>
    <pc:docChg chg="modSld">
      <pc:chgData name="Amy Albaugh" userId="S::aalbaugh@usf.edu::f6174984-2b38-40b1-b0a3-6e8ead9d944d" providerId="AD" clId="Web-{217E46DD-5792-3225-6D2B-926AD8EE02A3}" dt="2021-11-30T17:45:17.664" v="77" actId="1076"/>
      <pc:docMkLst>
        <pc:docMk/>
      </pc:docMkLst>
      <pc:sldChg chg="addSp delSp modSp mod modClrScheme chgLayout">
        <pc:chgData name="Amy Albaugh" userId="S::aalbaugh@usf.edu::f6174984-2b38-40b1-b0a3-6e8ead9d944d" providerId="AD" clId="Web-{217E46DD-5792-3225-6D2B-926AD8EE02A3}" dt="2021-11-30T17:40:14.281" v="2" actId="1076"/>
        <pc:sldMkLst>
          <pc:docMk/>
          <pc:sldMk cId="838628379" sldId="286"/>
        </pc:sldMkLst>
        <pc:spChg chg="add del mod ord">
          <ac:chgData name="Amy Albaugh" userId="S::aalbaugh@usf.edu::f6174984-2b38-40b1-b0a3-6e8ead9d944d" providerId="AD" clId="Web-{217E46DD-5792-3225-6D2B-926AD8EE02A3}" dt="2021-11-30T17:40:10.672" v="1"/>
          <ac:spMkLst>
            <pc:docMk/>
            <pc:sldMk cId="838628379" sldId="286"/>
            <ac:spMk id="2" creationId="{63286F97-4A97-415C-A01E-C160A1BA385F}"/>
          </ac:spMkLst>
        </pc:spChg>
        <pc:picChg chg="mod ord">
          <ac:chgData name="Amy Albaugh" userId="S::aalbaugh@usf.edu::f6174984-2b38-40b1-b0a3-6e8ead9d944d" providerId="AD" clId="Web-{217E46DD-5792-3225-6D2B-926AD8EE02A3}" dt="2021-11-30T17:40:14.281" v="2" actId="1076"/>
          <ac:picMkLst>
            <pc:docMk/>
            <pc:sldMk cId="838628379" sldId="286"/>
            <ac:picMk id="5" creationId="{E03715B4-A6A9-4563-9295-35FBB7733880}"/>
          </ac:picMkLst>
        </pc:picChg>
        <pc:picChg chg="mod ord">
          <ac:chgData name="Amy Albaugh" userId="S::aalbaugh@usf.edu::f6174984-2b38-40b1-b0a3-6e8ead9d944d" providerId="AD" clId="Web-{217E46DD-5792-3225-6D2B-926AD8EE02A3}" dt="2021-11-30T17:40:01.984" v="0"/>
          <ac:picMkLst>
            <pc:docMk/>
            <pc:sldMk cId="838628379" sldId="286"/>
            <ac:picMk id="6" creationId="{6BF05523-B3FA-4DC4-A14D-46448B712D4E}"/>
          </ac:picMkLst>
        </pc:picChg>
      </pc:sldChg>
      <pc:sldChg chg="modSp modNotes">
        <pc:chgData name="Amy Albaugh" userId="S::aalbaugh@usf.edu::f6174984-2b38-40b1-b0a3-6e8ead9d944d" providerId="AD" clId="Web-{217E46DD-5792-3225-6D2B-926AD8EE02A3}" dt="2021-11-30T17:45:17.664" v="77" actId="1076"/>
        <pc:sldMkLst>
          <pc:docMk/>
          <pc:sldMk cId="740468371" sldId="305"/>
        </pc:sldMkLst>
        <pc:spChg chg="mod">
          <ac:chgData name="Amy Albaugh" userId="S::aalbaugh@usf.edu::f6174984-2b38-40b1-b0a3-6e8ead9d944d" providerId="AD" clId="Web-{217E46DD-5792-3225-6D2B-926AD8EE02A3}" dt="2021-11-30T17:44:49.601" v="75" actId="20577"/>
          <ac:spMkLst>
            <pc:docMk/>
            <pc:sldMk cId="740468371" sldId="305"/>
            <ac:spMk id="5" creationId="{0C89DA54-814E-4C57-A9AC-BE1664DB8916}"/>
          </ac:spMkLst>
        </pc:spChg>
        <pc:spChg chg="mod">
          <ac:chgData name="Amy Albaugh" userId="S::aalbaugh@usf.edu::f6174984-2b38-40b1-b0a3-6e8ead9d944d" providerId="AD" clId="Web-{217E46DD-5792-3225-6D2B-926AD8EE02A3}" dt="2021-11-30T17:45:17.664" v="76" actId="1076"/>
          <ac:spMkLst>
            <pc:docMk/>
            <pc:sldMk cId="740468371" sldId="305"/>
            <ac:spMk id="7" creationId="{9319D5D8-C61C-408A-B289-68B012082A86}"/>
          </ac:spMkLst>
        </pc:spChg>
        <pc:picChg chg="mod">
          <ac:chgData name="Amy Albaugh" userId="S::aalbaugh@usf.edu::f6174984-2b38-40b1-b0a3-6e8ead9d944d" providerId="AD" clId="Web-{217E46DD-5792-3225-6D2B-926AD8EE02A3}" dt="2021-11-30T17:45:17.664" v="77" actId="1076"/>
          <ac:picMkLst>
            <pc:docMk/>
            <pc:sldMk cId="740468371" sldId="305"/>
            <ac:picMk id="6" creationId="{863A794A-58E8-443C-9615-DF75CE0FA96A}"/>
          </ac:picMkLst>
        </pc:picChg>
      </pc:sldChg>
    </pc:docChg>
  </pc:docChgLst>
  <pc:docChgLst>
    <pc:chgData name="Tracie Cooper" userId="S::tmcooper@usf.edu::77143e7f-b05c-475a-b742-89c44a781ec8" providerId="AD" clId="Web-{E2085CC8-9F63-47D6-B95D-D58F834FB06B}"/>
    <pc:docChg chg="modSld">
      <pc:chgData name="Tracie Cooper" userId="S::tmcooper@usf.edu::77143e7f-b05c-475a-b742-89c44a781ec8" providerId="AD" clId="Web-{E2085CC8-9F63-47D6-B95D-D58F834FB06B}" dt="2021-12-01T17:51:11.714" v="8"/>
      <pc:docMkLst>
        <pc:docMk/>
      </pc:docMkLst>
      <pc:sldChg chg="modNotes">
        <pc:chgData name="Tracie Cooper" userId="S::tmcooper@usf.edu::77143e7f-b05c-475a-b742-89c44a781ec8" providerId="AD" clId="Web-{E2085CC8-9F63-47D6-B95D-D58F834FB06B}" dt="2021-12-01T17:47:34.215" v="2"/>
        <pc:sldMkLst>
          <pc:docMk/>
          <pc:sldMk cId="3219134194" sldId="267"/>
        </pc:sldMkLst>
      </pc:sldChg>
      <pc:sldChg chg="modSp modNotes">
        <pc:chgData name="Tracie Cooper" userId="S::tmcooper@usf.edu::77143e7f-b05c-475a-b742-89c44a781ec8" providerId="AD" clId="Web-{E2085CC8-9F63-47D6-B95D-D58F834FB06B}" dt="2021-12-01T17:51:11.714" v="8"/>
        <pc:sldMkLst>
          <pc:docMk/>
          <pc:sldMk cId="2170873015" sldId="271"/>
        </pc:sldMkLst>
        <pc:spChg chg="mod">
          <ac:chgData name="Tracie Cooper" userId="S::tmcooper@usf.edu::77143e7f-b05c-475a-b742-89c44a781ec8" providerId="AD" clId="Web-{E2085CC8-9F63-47D6-B95D-D58F834FB06B}" dt="2021-12-01T17:49:36.270" v="6" actId="20577"/>
          <ac:spMkLst>
            <pc:docMk/>
            <pc:sldMk cId="2170873015" sldId="271"/>
            <ac:spMk id="2" creationId="{00A98A7F-C0F9-4A71-B16F-A4017770CB35}"/>
          </ac:spMkLst>
        </pc:spChg>
      </pc:sldChg>
      <pc:sldChg chg="modSp">
        <pc:chgData name="Tracie Cooper" userId="S::tmcooper@usf.edu::77143e7f-b05c-475a-b742-89c44a781ec8" providerId="AD" clId="Web-{E2085CC8-9F63-47D6-B95D-D58F834FB06B}" dt="2021-12-01T17:46:29.773" v="0" actId="20577"/>
        <pc:sldMkLst>
          <pc:docMk/>
          <pc:sldMk cId="1457551404" sldId="302"/>
        </pc:sldMkLst>
        <pc:spChg chg="mod">
          <ac:chgData name="Tracie Cooper" userId="S::tmcooper@usf.edu::77143e7f-b05c-475a-b742-89c44a781ec8" providerId="AD" clId="Web-{E2085CC8-9F63-47D6-B95D-D58F834FB06B}" dt="2021-12-01T17:46:29.773" v="0" actId="20577"/>
          <ac:spMkLst>
            <pc:docMk/>
            <pc:sldMk cId="1457551404" sldId="302"/>
            <ac:spMk id="7" creationId="{A2E90F7E-BFDD-49B8-B5DB-C0CD245B6041}"/>
          </ac:spMkLst>
        </pc:spChg>
      </pc:sldChg>
      <pc:sldChg chg="modNotes">
        <pc:chgData name="Tracie Cooper" userId="S::tmcooper@usf.edu::77143e7f-b05c-475a-b742-89c44a781ec8" providerId="AD" clId="Web-{E2085CC8-9F63-47D6-B95D-D58F834FB06B}" dt="2021-12-01T17:47:49.700" v="4"/>
        <pc:sldMkLst>
          <pc:docMk/>
          <pc:sldMk cId="944582717" sldId="303"/>
        </pc:sldMkLst>
      </pc:sldChg>
    </pc:docChg>
  </pc:docChgLst>
  <pc:docChgLst>
    <pc:chgData name="Maryellen Nash" userId="S::mallen@usf.edu::c0a9df29-b0d7-43a2-abbb-ea097ff725e6" providerId="AD" clId="Web-{9D12E7CD-C820-43C0-9A1B-C72BD6F6B57A}"/>
    <pc:docChg chg="modSld">
      <pc:chgData name="Maryellen Nash" userId="S::mallen@usf.edu::c0a9df29-b0d7-43a2-abbb-ea097ff725e6" providerId="AD" clId="Web-{9D12E7CD-C820-43C0-9A1B-C72BD6F6B57A}" dt="2021-11-30T01:28:22.074" v="746"/>
      <pc:docMkLst>
        <pc:docMk/>
      </pc:docMkLst>
      <pc:sldChg chg="addSp delSp modSp">
        <pc:chgData name="Maryellen Nash" userId="S::mallen@usf.edu::c0a9df29-b0d7-43a2-abbb-ea097ff725e6" providerId="AD" clId="Web-{9D12E7CD-C820-43C0-9A1B-C72BD6F6B57A}" dt="2021-11-30T01:28:22.074" v="746"/>
        <pc:sldMkLst>
          <pc:docMk/>
          <pc:sldMk cId="3219134194" sldId="267"/>
        </pc:sldMkLst>
        <pc:spChg chg="del mod">
          <ac:chgData name="Maryellen Nash" userId="S::mallen@usf.edu::c0a9df29-b0d7-43a2-abbb-ea097ff725e6" providerId="AD" clId="Web-{9D12E7CD-C820-43C0-9A1B-C72BD6F6B57A}" dt="2021-11-30T01:24:41.789" v="725"/>
          <ac:spMkLst>
            <pc:docMk/>
            <pc:sldMk cId="3219134194" sldId="267"/>
            <ac:spMk id="6" creationId="{9CE8271D-E725-4DA0-B5A9-A0AA6E3CEF57}"/>
          </ac:spMkLst>
        </pc:spChg>
        <pc:spChg chg="add del mod">
          <ac:chgData name="Maryellen Nash" userId="S::mallen@usf.edu::c0a9df29-b0d7-43a2-abbb-ea097ff725e6" providerId="AD" clId="Web-{9D12E7CD-C820-43C0-9A1B-C72BD6F6B57A}" dt="2021-11-30T01:24:46.351" v="726"/>
          <ac:spMkLst>
            <pc:docMk/>
            <pc:sldMk cId="3219134194" sldId="267"/>
            <ac:spMk id="7" creationId="{4A5C83A9-46C1-4DF0-A73D-C3545323F100}"/>
          </ac:spMkLst>
        </pc:spChg>
        <pc:spChg chg="del">
          <ac:chgData name="Maryellen Nash" userId="S::mallen@usf.edu::c0a9df29-b0d7-43a2-abbb-ea097ff725e6" providerId="AD" clId="Web-{9D12E7CD-C820-43C0-9A1B-C72BD6F6B57A}" dt="2021-11-30T01:24:53.742" v="731"/>
          <ac:spMkLst>
            <pc:docMk/>
            <pc:sldMk cId="3219134194" sldId="267"/>
            <ac:spMk id="8" creationId="{A6D96A60-5D46-42C9-B9FD-053DA27D10D6}"/>
          </ac:spMkLst>
        </pc:spChg>
        <pc:spChg chg="del">
          <ac:chgData name="Maryellen Nash" userId="S::mallen@usf.edu::c0a9df29-b0d7-43a2-abbb-ea097ff725e6" providerId="AD" clId="Web-{9D12E7CD-C820-43C0-9A1B-C72BD6F6B57A}" dt="2021-11-30T01:24:51.836" v="730"/>
          <ac:spMkLst>
            <pc:docMk/>
            <pc:sldMk cId="3219134194" sldId="267"/>
            <ac:spMk id="9" creationId="{9FCF2CD5-D8E9-4C61-83B7-5D4B908BD972}"/>
          </ac:spMkLst>
        </pc:spChg>
        <pc:spChg chg="add del mod">
          <ac:chgData name="Maryellen Nash" userId="S::mallen@usf.edu::c0a9df29-b0d7-43a2-abbb-ea097ff725e6" providerId="AD" clId="Web-{9D12E7CD-C820-43C0-9A1B-C72BD6F6B57A}" dt="2021-11-30T01:25:45.352" v="732"/>
          <ac:spMkLst>
            <pc:docMk/>
            <pc:sldMk cId="3219134194" sldId="267"/>
            <ac:spMk id="11" creationId="{84B86CA6-1167-4F10-BEBF-FA9812DB94EC}"/>
          </ac:spMkLst>
        </pc:spChg>
        <pc:spChg chg="add del mod">
          <ac:chgData name="Maryellen Nash" userId="S::mallen@usf.edu::c0a9df29-b0d7-43a2-abbb-ea097ff725e6" providerId="AD" clId="Web-{9D12E7CD-C820-43C0-9A1B-C72BD6F6B57A}" dt="2021-11-30T01:26:06.853" v="738"/>
          <ac:spMkLst>
            <pc:docMk/>
            <pc:sldMk cId="3219134194" sldId="267"/>
            <ac:spMk id="13" creationId="{28616B6B-91A4-4A4C-8ABB-6BBF442D28A0}"/>
          </ac:spMkLst>
        </pc:spChg>
        <pc:spChg chg="add del mod">
          <ac:chgData name="Maryellen Nash" userId="S::mallen@usf.edu::c0a9df29-b0d7-43a2-abbb-ea097ff725e6" providerId="AD" clId="Web-{9D12E7CD-C820-43C0-9A1B-C72BD6F6B57A}" dt="2021-11-30T01:26:05.509" v="737"/>
          <ac:spMkLst>
            <pc:docMk/>
            <pc:sldMk cId="3219134194" sldId="267"/>
            <ac:spMk id="15" creationId="{227A3A93-F704-42E8-8358-B521D0DCE4A9}"/>
          </ac:spMkLst>
        </pc:spChg>
        <pc:spChg chg="add del mod">
          <ac:chgData name="Maryellen Nash" userId="S::mallen@usf.edu::c0a9df29-b0d7-43a2-abbb-ea097ff725e6" providerId="AD" clId="Web-{9D12E7CD-C820-43C0-9A1B-C72BD6F6B57A}" dt="2021-11-30T01:28:22.074" v="746"/>
          <ac:spMkLst>
            <pc:docMk/>
            <pc:sldMk cId="3219134194" sldId="267"/>
            <ac:spMk id="19" creationId="{C1EED4A2-2FE6-4F2B-B792-DB2EB6D6C7A1}"/>
          </ac:spMkLst>
        </pc:spChg>
        <pc:graphicFrameChg chg="del mod modGraphic">
          <ac:chgData name="Maryellen Nash" userId="S::mallen@usf.edu::c0a9df29-b0d7-43a2-abbb-ea097ff725e6" providerId="AD" clId="Web-{9D12E7CD-C820-43C0-9A1B-C72BD6F6B57A}" dt="2021-11-30T01:24:49.555" v="729"/>
          <ac:graphicFrameMkLst>
            <pc:docMk/>
            <pc:sldMk cId="3219134194" sldId="267"/>
            <ac:graphicFrameMk id="4" creationId="{5F31F350-B3E4-4753-A52C-F645D5DF482E}"/>
          </ac:graphicFrameMkLst>
        </pc:graphicFrameChg>
        <pc:graphicFrameChg chg="add del mod ord modGraphic">
          <ac:chgData name="Maryellen Nash" userId="S::mallen@usf.edu::c0a9df29-b0d7-43a2-abbb-ea097ff725e6" providerId="AD" clId="Web-{9D12E7CD-C820-43C0-9A1B-C72BD6F6B57A}" dt="2021-11-30T01:28:19.480" v="745"/>
          <ac:graphicFrameMkLst>
            <pc:docMk/>
            <pc:sldMk cId="3219134194" sldId="267"/>
            <ac:graphicFrameMk id="17" creationId="{92B58E74-F288-4670-B035-3DB9CA56C07D}"/>
          </ac:graphicFrameMkLst>
        </pc:graphicFrameChg>
      </pc:sldChg>
      <pc:sldChg chg="addSp delSp modSp modNotes">
        <pc:chgData name="Maryellen Nash" userId="S::mallen@usf.edu::c0a9df29-b0d7-43a2-abbb-ea097ff725e6" providerId="AD" clId="Web-{9D12E7CD-C820-43C0-9A1B-C72BD6F6B57A}" dt="2021-11-30T01:13:24.711" v="509"/>
        <pc:sldMkLst>
          <pc:docMk/>
          <pc:sldMk cId="910852539" sldId="284"/>
        </pc:sldMkLst>
        <pc:spChg chg="mod">
          <ac:chgData name="Maryellen Nash" userId="S::mallen@usf.edu::c0a9df29-b0d7-43a2-abbb-ea097ff725e6" providerId="AD" clId="Web-{9D12E7CD-C820-43C0-9A1B-C72BD6F6B57A}" dt="2021-11-30T01:03:02.076" v="122" actId="1076"/>
          <ac:spMkLst>
            <pc:docMk/>
            <pc:sldMk cId="910852539" sldId="284"/>
            <ac:spMk id="3" creationId="{A835FD11-7A04-4DAE-88FC-DDF3DE712720}"/>
          </ac:spMkLst>
        </pc:spChg>
        <pc:spChg chg="mod">
          <ac:chgData name="Maryellen Nash" userId="S::mallen@usf.edu::c0a9df29-b0d7-43a2-abbb-ea097ff725e6" providerId="AD" clId="Web-{9D12E7CD-C820-43C0-9A1B-C72BD6F6B57A}" dt="2021-11-30T01:03:05.576" v="123" actId="1076"/>
          <ac:spMkLst>
            <pc:docMk/>
            <pc:sldMk cId="910852539" sldId="284"/>
            <ac:spMk id="4" creationId="{EF67710C-FAB9-4B34-82C1-8C09391991C3}"/>
          </ac:spMkLst>
        </pc:spChg>
        <pc:spChg chg="add del">
          <ac:chgData name="Maryellen Nash" userId="S::mallen@usf.edu::c0a9df29-b0d7-43a2-abbb-ea097ff725e6" providerId="AD" clId="Web-{9D12E7CD-C820-43C0-9A1B-C72BD6F6B57A}" dt="2021-11-30T01:03:07.483" v="124"/>
          <ac:spMkLst>
            <pc:docMk/>
            <pc:sldMk cId="910852539" sldId="284"/>
            <ac:spMk id="5" creationId="{7A1DF617-D304-4D4D-98A8-51EAB9DBE6B9}"/>
          </ac:spMkLst>
        </pc:spChg>
        <pc:spChg chg="add del mod">
          <ac:chgData name="Maryellen Nash" userId="S::mallen@usf.edu::c0a9df29-b0d7-43a2-abbb-ea097ff725e6" providerId="AD" clId="Web-{9D12E7CD-C820-43C0-9A1B-C72BD6F6B57A}" dt="2021-11-30T01:03:45.186" v="137"/>
          <ac:spMkLst>
            <pc:docMk/>
            <pc:sldMk cId="910852539" sldId="284"/>
            <ac:spMk id="6" creationId="{ACA1A012-9CB9-4A42-9609-02FAFD04E048}"/>
          </ac:spMkLst>
        </pc:spChg>
        <pc:spChg chg="add mod">
          <ac:chgData name="Maryellen Nash" userId="S::mallen@usf.edu::c0a9df29-b0d7-43a2-abbb-ea097ff725e6" providerId="AD" clId="Web-{9D12E7CD-C820-43C0-9A1B-C72BD6F6B57A}" dt="2021-11-30T01:03:41.561" v="136" actId="20577"/>
          <ac:spMkLst>
            <pc:docMk/>
            <pc:sldMk cId="910852539" sldId="284"/>
            <ac:spMk id="7" creationId="{8A2D0E65-D70A-4E42-AF05-9BE541C174DE}"/>
          </ac:spMkLst>
        </pc:spChg>
        <pc:graphicFrameChg chg="add mod modGraphic">
          <ac:chgData name="Maryellen Nash" userId="S::mallen@usf.edu::c0a9df29-b0d7-43a2-abbb-ea097ff725e6" providerId="AD" clId="Web-{9D12E7CD-C820-43C0-9A1B-C72BD6F6B57A}" dt="2021-11-30T01:08:37.425" v="436"/>
          <ac:graphicFrameMkLst>
            <pc:docMk/>
            <pc:sldMk cId="910852539" sldId="284"/>
            <ac:graphicFrameMk id="8" creationId="{6AB0498F-DB97-40FF-9662-377F1C091941}"/>
          </ac:graphicFrameMkLst>
        </pc:graphicFrameChg>
        <pc:graphicFrameChg chg="add mod modGraphic">
          <ac:chgData name="Maryellen Nash" userId="S::mallen@usf.edu::c0a9df29-b0d7-43a2-abbb-ea097ff725e6" providerId="AD" clId="Web-{9D12E7CD-C820-43C0-9A1B-C72BD6F6B57A}" dt="2021-11-30T01:10:15.474" v="458"/>
          <ac:graphicFrameMkLst>
            <pc:docMk/>
            <pc:sldMk cId="910852539" sldId="284"/>
            <ac:graphicFrameMk id="9" creationId="{508E49EE-EF81-4F9F-99BA-FD46C3B07984}"/>
          </ac:graphicFrameMkLst>
        </pc:graphicFrameChg>
      </pc:sldChg>
      <pc:sldChg chg="addSp delSp modSp mod modClrScheme chgLayout modNotes">
        <pc:chgData name="Maryellen Nash" userId="S::mallen@usf.edu::c0a9df29-b0d7-43a2-abbb-ea097ff725e6" providerId="AD" clId="Web-{9D12E7CD-C820-43C0-9A1B-C72BD6F6B57A}" dt="2021-11-30T01:23:44.663" v="723"/>
        <pc:sldMkLst>
          <pc:docMk/>
          <pc:sldMk cId="3600969426" sldId="285"/>
        </pc:sldMkLst>
        <pc:spChg chg="mod ord">
          <ac:chgData name="Maryellen Nash" userId="S::mallen@usf.edu::c0a9df29-b0d7-43a2-abbb-ea097ff725e6" providerId="AD" clId="Web-{9D12E7CD-C820-43C0-9A1B-C72BD6F6B57A}" dt="2021-11-30T01:19:02.784" v="549"/>
          <ac:spMkLst>
            <pc:docMk/>
            <pc:sldMk cId="3600969426" sldId="285"/>
            <ac:spMk id="2" creationId="{384D73FA-6F90-4CCB-9A7F-940B2A39C917}"/>
          </ac:spMkLst>
        </pc:spChg>
        <pc:spChg chg="mod ord">
          <ac:chgData name="Maryellen Nash" userId="S::mallen@usf.edu::c0a9df29-b0d7-43a2-abbb-ea097ff725e6" providerId="AD" clId="Web-{9D12E7CD-C820-43C0-9A1B-C72BD6F6B57A}" dt="2021-11-30T01:23:12.178" v="716" actId="1076"/>
          <ac:spMkLst>
            <pc:docMk/>
            <pc:sldMk cId="3600969426" sldId="285"/>
            <ac:spMk id="3" creationId="{6169C00E-BCE6-470C-A962-8C183988ABC0}"/>
          </ac:spMkLst>
        </pc:spChg>
        <pc:spChg chg="del mod ord">
          <ac:chgData name="Maryellen Nash" userId="S::mallen@usf.edu::c0a9df29-b0d7-43a2-abbb-ea097ff725e6" providerId="AD" clId="Web-{9D12E7CD-C820-43C0-9A1B-C72BD6F6B57A}" dt="2021-11-30T01:19:23.393" v="557"/>
          <ac:spMkLst>
            <pc:docMk/>
            <pc:sldMk cId="3600969426" sldId="285"/>
            <ac:spMk id="4" creationId="{824E151A-EF7B-4901-B414-032F5F251EC7}"/>
          </ac:spMkLst>
        </pc:spChg>
        <pc:picChg chg="add mod">
          <ac:chgData name="Maryellen Nash" userId="S::mallen@usf.edu::c0a9df29-b0d7-43a2-abbb-ea097ff725e6" providerId="AD" clId="Web-{9D12E7CD-C820-43C0-9A1B-C72BD6F6B57A}" dt="2021-11-30T01:23:07.584" v="715" actId="1076"/>
          <ac:picMkLst>
            <pc:docMk/>
            <pc:sldMk cId="3600969426" sldId="285"/>
            <ac:picMk id="5" creationId="{A6D241A5-AF27-4C3D-AD2E-F3625A0541D7}"/>
          </ac:picMkLst>
        </pc:picChg>
      </pc:sldChg>
    </pc:docChg>
  </pc:docChgLst>
  <pc:docChgLst>
    <pc:chgData name="Amy Albaugh" userId="f6174984-2b38-40b1-b0a3-6e8ead9d944d" providerId="ADAL" clId="{56AC7BD7-EC71-4550-A2D9-0E9895243E6B}"/>
    <pc:docChg chg="modSld">
      <pc:chgData name="Amy Albaugh" userId="f6174984-2b38-40b1-b0a3-6e8ead9d944d" providerId="ADAL" clId="{56AC7BD7-EC71-4550-A2D9-0E9895243E6B}" dt="2021-12-05T19:23:48.039" v="1" actId="1076"/>
      <pc:docMkLst>
        <pc:docMk/>
      </pc:docMkLst>
      <pc:sldChg chg="modSp">
        <pc:chgData name="Amy Albaugh" userId="f6174984-2b38-40b1-b0a3-6e8ead9d944d" providerId="ADAL" clId="{56AC7BD7-EC71-4550-A2D9-0E9895243E6B}" dt="2021-12-05T19:23:48.039" v="1" actId="1076"/>
        <pc:sldMkLst>
          <pc:docMk/>
          <pc:sldMk cId="2879155788" sldId="288"/>
        </pc:sldMkLst>
        <pc:grpChg chg="mod">
          <ac:chgData name="Amy Albaugh" userId="f6174984-2b38-40b1-b0a3-6e8ead9d944d" providerId="ADAL" clId="{56AC7BD7-EC71-4550-A2D9-0E9895243E6B}" dt="2021-12-05T19:23:48.039" v="1" actId="1076"/>
          <ac:grpSpMkLst>
            <pc:docMk/>
            <pc:sldMk cId="2879155788" sldId="288"/>
            <ac:grpSpMk id="5" creationId="{1C820946-B725-4DEC-ACF5-BCCF488E46FE}"/>
          </ac:grpSpMkLst>
        </pc:grpChg>
        <pc:picChg chg="mod">
          <ac:chgData name="Amy Albaugh" userId="f6174984-2b38-40b1-b0a3-6e8ead9d944d" providerId="ADAL" clId="{56AC7BD7-EC71-4550-A2D9-0E9895243E6B}" dt="2021-12-05T19:23:48.039" v="1" actId="1076"/>
          <ac:picMkLst>
            <pc:docMk/>
            <pc:sldMk cId="2879155788" sldId="288"/>
            <ac:picMk id="6" creationId="{EA6C8195-5DD4-4C16-B479-4BF41AF823F5}"/>
          </ac:picMkLst>
        </pc:picChg>
        <pc:cxnChg chg="mod">
          <ac:chgData name="Amy Albaugh" userId="f6174984-2b38-40b1-b0a3-6e8ead9d944d" providerId="ADAL" clId="{56AC7BD7-EC71-4550-A2D9-0E9895243E6B}" dt="2021-12-05T19:23:48.039" v="1" actId="1076"/>
          <ac:cxnSpMkLst>
            <pc:docMk/>
            <pc:sldMk cId="2879155788" sldId="288"/>
            <ac:cxnSpMk id="7" creationId="{84B06BE9-5045-498E-8867-43F1014AEC5E}"/>
          </ac:cxnSpMkLst>
        </pc:cxnChg>
        <pc:cxnChg chg="mod">
          <ac:chgData name="Amy Albaugh" userId="f6174984-2b38-40b1-b0a3-6e8ead9d944d" providerId="ADAL" clId="{56AC7BD7-EC71-4550-A2D9-0E9895243E6B}" dt="2021-12-05T19:23:48.039" v="1" actId="1076"/>
          <ac:cxnSpMkLst>
            <pc:docMk/>
            <pc:sldMk cId="2879155788" sldId="288"/>
            <ac:cxnSpMk id="8" creationId="{20404B10-C0E3-438A-96AA-39D450F68EF6}"/>
          </ac:cxnSpMkLst>
        </pc:cxnChg>
        <pc:cxnChg chg="mod">
          <ac:chgData name="Amy Albaugh" userId="f6174984-2b38-40b1-b0a3-6e8ead9d944d" providerId="ADAL" clId="{56AC7BD7-EC71-4550-A2D9-0E9895243E6B}" dt="2021-12-05T19:23:48.039" v="1" actId="1076"/>
          <ac:cxnSpMkLst>
            <pc:docMk/>
            <pc:sldMk cId="2879155788" sldId="288"/>
            <ac:cxnSpMk id="9" creationId="{FF3FB7F9-8911-4A22-86F6-AF2AD80A7F29}"/>
          </ac:cxnSpMkLst>
        </pc:cxnChg>
      </pc:sldChg>
    </pc:docChg>
  </pc:docChgLst>
  <pc:docChgLst>
    <pc:chgData name="Amy Albaugh" userId="S::aalbaugh@usf.edu::f6174984-2b38-40b1-b0a3-6e8ead9d944d" providerId="AD" clId="Web-{A357EADF-C637-4E0F-A1F6-95CF650FD580}"/>
    <pc:docChg chg="delSld modSld">
      <pc:chgData name="Amy Albaugh" userId="S::aalbaugh@usf.edu::f6174984-2b38-40b1-b0a3-6e8ead9d944d" providerId="AD" clId="Web-{A357EADF-C637-4E0F-A1F6-95CF650FD580}" dt="2021-11-30T16:10:31.728" v="182"/>
      <pc:docMkLst>
        <pc:docMk/>
      </pc:docMkLst>
      <pc:sldChg chg="modSp">
        <pc:chgData name="Amy Albaugh" userId="S::aalbaugh@usf.edu::f6174984-2b38-40b1-b0a3-6e8ead9d944d" providerId="AD" clId="Web-{A357EADF-C637-4E0F-A1F6-95CF650FD580}" dt="2021-11-30T16:07:16.302" v="4" actId="20577"/>
        <pc:sldMkLst>
          <pc:docMk/>
          <pc:sldMk cId="1733813158" sldId="275"/>
        </pc:sldMkLst>
        <pc:spChg chg="mod">
          <ac:chgData name="Amy Albaugh" userId="S::aalbaugh@usf.edu::f6174984-2b38-40b1-b0a3-6e8ead9d944d" providerId="AD" clId="Web-{A357EADF-C637-4E0F-A1F6-95CF650FD580}" dt="2021-11-30T16:07:16.302" v="4" actId="20577"/>
          <ac:spMkLst>
            <pc:docMk/>
            <pc:sldMk cId="1733813158" sldId="275"/>
            <ac:spMk id="2" creationId="{9CEF01E4-03B0-4775-84CF-73F787AB0979}"/>
          </ac:spMkLst>
        </pc:spChg>
      </pc:sldChg>
      <pc:sldChg chg="modNotes">
        <pc:chgData name="Amy Albaugh" userId="S::aalbaugh@usf.edu::f6174984-2b38-40b1-b0a3-6e8ead9d944d" providerId="AD" clId="Web-{A357EADF-C637-4E0F-A1F6-95CF650FD580}" dt="2021-11-30T16:10:31.728" v="182"/>
        <pc:sldMkLst>
          <pc:docMk/>
          <pc:sldMk cId="838628379" sldId="286"/>
        </pc:sldMkLst>
      </pc:sldChg>
      <pc:sldChg chg="del">
        <pc:chgData name="Amy Albaugh" userId="S::aalbaugh@usf.edu::f6174984-2b38-40b1-b0a3-6e8ead9d944d" providerId="AD" clId="Web-{A357EADF-C637-4E0F-A1F6-95CF650FD580}" dt="2021-11-30T16:02:25" v="2"/>
        <pc:sldMkLst>
          <pc:docMk/>
          <pc:sldMk cId="3019058335" sldId="289"/>
        </pc:sldMkLst>
      </pc:sldChg>
      <pc:sldChg chg="mod modShow">
        <pc:chgData name="Amy Albaugh" userId="S::aalbaugh@usf.edu::f6174984-2b38-40b1-b0a3-6e8ead9d944d" providerId="AD" clId="Web-{A357EADF-C637-4E0F-A1F6-95CF650FD580}" dt="2021-11-30T16:02:13.796" v="0"/>
        <pc:sldMkLst>
          <pc:docMk/>
          <pc:sldMk cId="944582717" sldId="303"/>
        </pc:sldMkLst>
      </pc:sldChg>
      <pc:sldChg chg="mod modShow">
        <pc:chgData name="Amy Albaugh" userId="S::aalbaugh@usf.edu::f6174984-2b38-40b1-b0a3-6e8ead9d944d" providerId="AD" clId="Web-{A357EADF-C637-4E0F-A1F6-95CF650FD580}" dt="2021-11-30T16:02:15.703" v="1"/>
        <pc:sldMkLst>
          <pc:docMk/>
          <pc:sldMk cId="1803132286"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5C4A3-7807-407C-9B03-4504F57E1424}"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A602D-7F47-4E45-A54E-9F97A8EE85A4}" type="slidenum">
              <a:rPr lang="en-US" smtClean="0"/>
              <a:t>‹#›</a:t>
            </a:fld>
            <a:endParaRPr lang="en-US"/>
          </a:p>
        </p:txBody>
      </p:sp>
    </p:spTree>
    <p:extLst>
      <p:ext uri="{BB962C8B-B14F-4D97-AF65-F5344CB8AC3E}">
        <p14:creationId xmlns:p14="http://schemas.microsoft.com/office/powerpoint/2010/main" val="311853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Hi everyone!  Tracie, Maryellen, and Amy here to present our project, Facilitate This: Group Discussions &amp; Responsive Librarianship.</a:t>
            </a:r>
          </a:p>
        </p:txBody>
      </p:sp>
      <p:sp>
        <p:nvSpPr>
          <p:cNvPr id="4" name="Slide Number Placeholder 3"/>
          <p:cNvSpPr>
            <a:spLocks noGrp="1"/>
          </p:cNvSpPr>
          <p:nvPr>
            <p:ph type="sldNum" sz="quarter" idx="5"/>
          </p:nvPr>
        </p:nvSpPr>
        <p:spPr/>
        <p:txBody>
          <a:bodyPr/>
          <a:lstStyle/>
          <a:p>
            <a:fld id="{3C7A602D-7F47-4E45-A54E-9F97A8EE85A4}" type="slidenum">
              <a:rPr lang="en-US" smtClean="0"/>
              <a:t>1</a:t>
            </a:fld>
            <a:endParaRPr lang="en-US"/>
          </a:p>
        </p:txBody>
      </p:sp>
    </p:spTree>
    <p:extLst>
      <p:ext uri="{BB962C8B-B14F-4D97-AF65-F5344CB8AC3E}">
        <p14:creationId xmlns:p14="http://schemas.microsoft.com/office/powerpoint/2010/main" val="4094633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Maryellen</a:t>
            </a:r>
          </a:p>
          <a:p>
            <a:endParaRPr lang="en-US" dirty="0">
              <a:cs typeface="Calibri"/>
            </a:endParaRPr>
          </a:p>
          <a:p>
            <a:r>
              <a:rPr lang="en-US" dirty="0">
                <a:cs typeface="Calibri"/>
              </a:rPr>
              <a:t>Segmenting principle: This module was broken into two separate scenarios, each addressing one aspect of group discussion facilitation: Setting ground rules/steering discussion, and creating/using empathetic, open-ended questions to further engagement.</a:t>
            </a:r>
          </a:p>
          <a:p>
            <a:endParaRPr lang="en-US" dirty="0">
              <a:cs typeface="Calibri"/>
            </a:endParaRPr>
          </a:p>
          <a:p>
            <a:r>
              <a:rPr lang="en-US" dirty="0">
                <a:cs typeface="Calibri"/>
              </a:rPr>
              <a:t>Modality Principle: This module employed a </a:t>
            </a:r>
            <a:r>
              <a:rPr lang="en-US" dirty="0" err="1">
                <a:cs typeface="Calibri"/>
              </a:rPr>
              <a:t>varity</a:t>
            </a:r>
            <a:r>
              <a:rPr lang="en-US" dirty="0">
                <a:cs typeface="Calibri"/>
              </a:rPr>
              <a:t> of graphics, animation and narration. Animated clips included narration, but due to limitations of the design team, we were not always able to avoid animation with on-screen text.</a:t>
            </a:r>
          </a:p>
          <a:p>
            <a:endParaRPr lang="en-US" dirty="0">
              <a:cs typeface="Calibri"/>
            </a:endParaRPr>
          </a:p>
          <a:p>
            <a:r>
              <a:rPr lang="en-US" dirty="0">
                <a:cs typeface="Calibri"/>
              </a:rPr>
              <a:t>Multimedia principle: The design team was always careful to include pictures and graphics along with words where appropriate and possible. </a:t>
            </a:r>
          </a:p>
          <a:p>
            <a:endParaRPr lang="en-US" dirty="0">
              <a:cs typeface="Calibri"/>
            </a:endParaRPr>
          </a:p>
          <a:p>
            <a:r>
              <a:rPr lang="en-US" dirty="0">
                <a:cs typeface="Calibri"/>
              </a:rPr>
              <a:t>Personalization principle: The script for the scenarios and the narration for the guide character was always presented in an informal, conversational style.</a:t>
            </a:r>
          </a:p>
        </p:txBody>
      </p:sp>
      <p:sp>
        <p:nvSpPr>
          <p:cNvPr id="4" name="Slide Number Placeholder 3"/>
          <p:cNvSpPr>
            <a:spLocks noGrp="1"/>
          </p:cNvSpPr>
          <p:nvPr>
            <p:ph type="sldNum" sz="quarter" idx="5"/>
          </p:nvPr>
        </p:nvSpPr>
        <p:spPr/>
        <p:txBody>
          <a:bodyPr/>
          <a:lstStyle/>
          <a:p>
            <a:fld id="{3C7A602D-7F47-4E45-A54E-9F97A8EE85A4}" type="slidenum">
              <a:rPr lang="en-US" smtClean="0"/>
              <a:t>10</a:t>
            </a:fld>
            <a:endParaRPr lang="en-US"/>
          </a:p>
        </p:txBody>
      </p:sp>
    </p:spTree>
    <p:extLst>
      <p:ext uri="{BB962C8B-B14F-4D97-AF65-F5344CB8AC3E}">
        <p14:creationId xmlns:p14="http://schemas.microsoft.com/office/powerpoint/2010/main" val="306327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Maryellen</a:t>
            </a:r>
          </a:p>
          <a:p>
            <a:endParaRPr lang="en-US">
              <a:cs typeface="Calibri"/>
            </a:endParaRPr>
          </a:p>
          <a:p>
            <a:r>
              <a:rPr lang="en-US">
                <a:cs typeface="Calibri"/>
              </a:rPr>
              <a:t>Our research question focused on the perception of the level of confidence of librarians particpating the in the Responsive Librarianship program with respect to their confort level in facilitating group discussions with adolescent patrons. </a:t>
            </a:r>
          </a:p>
        </p:txBody>
      </p:sp>
      <p:sp>
        <p:nvSpPr>
          <p:cNvPr id="4" name="Slide Number Placeholder 3"/>
          <p:cNvSpPr>
            <a:spLocks noGrp="1"/>
          </p:cNvSpPr>
          <p:nvPr>
            <p:ph type="sldNum" sz="quarter" idx="5"/>
          </p:nvPr>
        </p:nvSpPr>
        <p:spPr/>
        <p:txBody>
          <a:bodyPr/>
          <a:lstStyle/>
          <a:p>
            <a:fld id="{3C7A602D-7F47-4E45-A54E-9F97A8EE85A4}" type="slidenum">
              <a:rPr lang="en-US" smtClean="0"/>
              <a:t>11</a:t>
            </a:fld>
            <a:endParaRPr lang="en-US"/>
          </a:p>
        </p:txBody>
      </p:sp>
    </p:spTree>
    <p:extLst>
      <p:ext uri="{BB962C8B-B14F-4D97-AF65-F5344CB8AC3E}">
        <p14:creationId xmlns:p14="http://schemas.microsoft.com/office/powerpoint/2010/main" val="2568853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First, the mechanics of our team project: We used Storyline since that was a required component and we also included animated videos made in </a:t>
            </a:r>
            <a:r>
              <a:rPr lang="en-US" err="1">
                <a:cs typeface="Calibri"/>
              </a:rPr>
              <a:t>Powtoon</a:t>
            </a:r>
            <a:r>
              <a:rPr lang="en-US">
                <a:cs typeface="Calibri"/>
              </a:rPr>
              <a:t> which was an addition suggested by Dr. Lou.</a:t>
            </a:r>
          </a:p>
          <a:p>
            <a:endParaRPr lang="en-US">
              <a:cs typeface="Calibri"/>
            </a:endParaRPr>
          </a:p>
          <a:p>
            <a:r>
              <a:rPr lang="en-US">
                <a:cs typeface="Calibri"/>
              </a:rPr>
              <a:t>For the responsibilities, Tracie created the PowToon videos and was the voice of our guide character. Amy put together the pieces in Storyline, and I was responsible for conducting the research, building the story arc and writing the script.</a:t>
            </a:r>
          </a:p>
          <a:p>
            <a:endParaRPr lang="en-US">
              <a:cs typeface="Calibri"/>
            </a:endParaRPr>
          </a:p>
          <a:p>
            <a:r>
              <a:rPr lang="en-US">
                <a:cs typeface="Calibri"/>
              </a:rPr>
              <a:t>We collaborated using the Teams environment for live discussions, chat messages and shared documents.</a:t>
            </a:r>
          </a:p>
        </p:txBody>
      </p:sp>
      <p:sp>
        <p:nvSpPr>
          <p:cNvPr id="4" name="Slide Number Placeholder 3"/>
          <p:cNvSpPr>
            <a:spLocks noGrp="1"/>
          </p:cNvSpPr>
          <p:nvPr>
            <p:ph type="sldNum" sz="quarter" idx="5"/>
          </p:nvPr>
        </p:nvSpPr>
        <p:spPr/>
        <p:txBody>
          <a:bodyPr/>
          <a:lstStyle/>
          <a:p>
            <a:fld id="{3C7A602D-7F47-4E45-A54E-9F97A8EE85A4}" type="slidenum">
              <a:rPr lang="en-US" smtClean="0"/>
              <a:t>12</a:t>
            </a:fld>
            <a:endParaRPr lang="en-US"/>
          </a:p>
        </p:txBody>
      </p:sp>
    </p:spTree>
    <p:extLst>
      <p:ext uri="{BB962C8B-B14F-4D97-AF65-F5344CB8AC3E}">
        <p14:creationId xmlns:p14="http://schemas.microsoft.com/office/powerpoint/2010/main" val="2660201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indent="-227965">
              <a:lnSpc>
                <a:spcPct val="90000"/>
              </a:lnSpc>
              <a:spcBef>
                <a:spcPts val="1000"/>
              </a:spcBef>
              <a:buFont typeface="Arial"/>
              <a:buChar char="•"/>
            </a:pPr>
            <a:r>
              <a:rPr lang="en-US" dirty="0">
                <a:cs typeface="Calibri"/>
              </a:rPr>
              <a:t>Consultation</a:t>
            </a:r>
            <a:r>
              <a:rPr lang="en-US" dirty="0"/>
              <a:t> with practitioners, SME review, one-on-one learner evaluations, field implementation</a:t>
            </a:r>
          </a:p>
          <a:p>
            <a:pPr marL="685165" lvl="1" indent="-227965">
              <a:lnSpc>
                <a:spcPct val="90000"/>
              </a:lnSpc>
              <a:spcBef>
                <a:spcPts val="500"/>
              </a:spcBef>
              <a:buFont typeface="Arial"/>
              <a:buChar char="•"/>
            </a:pPr>
            <a:r>
              <a:rPr lang="en-US" dirty="0"/>
              <a:t>Met with Denise to review project. </a:t>
            </a:r>
          </a:p>
          <a:p>
            <a:pPr marL="685165" lvl="1" indent="-227965">
              <a:lnSpc>
                <a:spcPct val="90000"/>
              </a:lnSpc>
              <a:spcBef>
                <a:spcPts val="500"/>
              </a:spcBef>
              <a:buFont typeface="Arial"/>
              <a:buChar char="•"/>
            </a:pPr>
            <a:r>
              <a:rPr lang="en-US" dirty="0"/>
              <a:t>Had her look at early iterations and made changes based on her comments.</a:t>
            </a:r>
          </a:p>
          <a:p>
            <a:endParaRPr lang="en-US" dirty="0">
              <a:cs typeface="Calibri"/>
            </a:endParaRPr>
          </a:p>
          <a:p>
            <a:pPr marL="227965" indent="-227965">
              <a:lnSpc>
                <a:spcPct val="90000"/>
              </a:lnSpc>
              <a:spcBef>
                <a:spcPts val="1000"/>
              </a:spcBef>
              <a:buFont typeface="Arial"/>
              <a:buChar char="•"/>
            </a:pPr>
            <a:r>
              <a:rPr lang="en-US" dirty="0"/>
              <a:t>Peer evaluation and revisions</a:t>
            </a:r>
          </a:p>
          <a:p>
            <a:pPr marL="685165" lvl="1" indent="-227965">
              <a:lnSpc>
                <a:spcPct val="90000"/>
              </a:lnSpc>
              <a:spcBef>
                <a:spcPts val="500"/>
              </a:spcBef>
              <a:buFont typeface="Arial"/>
              <a:buChar char="•"/>
            </a:pPr>
            <a:r>
              <a:rPr lang="en-US" dirty="0"/>
              <a:t>Made several changes based on peer comments </a:t>
            </a:r>
          </a:p>
          <a:p>
            <a:pPr marL="685165" lvl="1" indent="-227965">
              <a:lnSpc>
                <a:spcPct val="90000"/>
              </a:lnSpc>
              <a:spcBef>
                <a:spcPts val="500"/>
              </a:spcBef>
              <a:buFont typeface="Arial"/>
              <a:buChar char="•"/>
            </a:pPr>
            <a:r>
              <a:rPr lang="en-US" dirty="0"/>
              <a:t>Made dozens of small and large changes based on SME feedback.</a:t>
            </a:r>
          </a:p>
          <a:p>
            <a:endParaRPr lang="en-US" dirty="0">
              <a:cs typeface="Calibri"/>
            </a:endParaRPr>
          </a:p>
        </p:txBody>
      </p:sp>
      <p:sp>
        <p:nvSpPr>
          <p:cNvPr id="4" name="Slide Number Placeholder 3"/>
          <p:cNvSpPr>
            <a:spLocks noGrp="1"/>
          </p:cNvSpPr>
          <p:nvPr>
            <p:ph type="sldNum" sz="quarter" idx="5"/>
          </p:nvPr>
        </p:nvSpPr>
        <p:spPr/>
        <p:txBody>
          <a:bodyPr/>
          <a:lstStyle/>
          <a:p>
            <a:fld id="{3C7A602D-7F47-4E45-A54E-9F97A8EE85A4}" type="slidenum">
              <a:rPr lang="en-US" smtClean="0"/>
              <a:t>13</a:t>
            </a:fld>
            <a:endParaRPr lang="en-US"/>
          </a:p>
        </p:txBody>
      </p:sp>
    </p:spTree>
    <p:extLst>
      <p:ext uri="{BB962C8B-B14F-4D97-AF65-F5344CB8AC3E}">
        <p14:creationId xmlns:p14="http://schemas.microsoft.com/office/powerpoint/2010/main" val="250877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Amy- Original concept captures.</a:t>
            </a:r>
            <a:r>
              <a:rPr lang="en-US" baseline="0"/>
              <a:t> Desire for a realistic approach and a desire for a complex course structure a branching design. The original concept was very complex with several scenarios that would branch off into separate decision trees.</a:t>
            </a:r>
            <a:endParaRPr lang="en-US"/>
          </a:p>
        </p:txBody>
      </p:sp>
      <p:sp>
        <p:nvSpPr>
          <p:cNvPr id="4" name="Slide Number Placeholder 3"/>
          <p:cNvSpPr>
            <a:spLocks noGrp="1"/>
          </p:cNvSpPr>
          <p:nvPr>
            <p:ph type="sldNum" sz="quarter" idx="5"/>
          </p:nvPr>
        </p:nvSpPr>
        <p:spPr/>
        <p:txBody>
          <a:bodyPr/>
          <a:lstStyle/>
          <a:p>
            <a:fld id="{3C7A602D-7F47-4E45-A54E-9F97A8EE85A4}" type="slidenum">
              <a:rPr lang="en-US" smtClean="0"/>
              <a:t>15</a:t>
            </a:fld>
            <a:endParaRPr lang="en-US"/>
          </a:p>
        </p:txBody>
      </p:sp>
    </p:spTree>
    <p:extLst>
      <p:ext uri="{BB962C8B-B14F-4D97-AF65-F5344CB8AC3E}">
        <p14:creationId xmlns:p14="http://schemas.microsoft.com/office/powerpoint/2010/main" val="2190947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Amy- Original Ms.</a:t>
            </a:r>
            <a:r>
              <a:rPr lang="en-US" baseline="0"/>
              <a:t> Bea inline with original aesthetic.</a:t>
            </a:r>
            <a:r>
              <a:rPr lang="en-US"/>
              <a:t> </a:t>
            </a:r>
          </a:p>
          <a:p>
            <a:pPr>
              <a:defRPr/>
            </a:pPr>
            <a:r>
              <a:rPr lang="en-US"/>
              <a:t>We had a meeting with Denise and spoke to her about the goals for the project. She expressed concerns about the broad scope of the project, and our review from Dr Lou made us rethink the photorealism.</a:t>
            </a:r>
          </a:p>
        </p:txBody>
      </p:sp>
      <p:sp>
        <p:nvSpPr>
          <p:cNvPr id="4" name="Slide Number Placeholder 3"/>
          <p:cNvSpPr>
            <a:spLocks noGrp="1"/>
          </p:cNvSpPr>
          <p:nvPr>
            <p:ph type="sldNum" sz="quarter" idx="5"/>
          </p:nvPr>
        </p:nvSpPr>
        <p:spPr/>
        <p:txBody>
          <a:bodyPr/>
          <a:lstStyle/>
          <a:p>
            <a:fld id="{3C7A602D-7F47-4E45-A54E-9F97A8EE85A4}" type="slidenum">
              <a:rPr lang="en-US" smtClean="0"/>
              <a:t>16</a:t>
            </a:fld>
            <a:endParaRPr lang="en-US"/>
          </a:p>
        </p:txBody>
      </p:sp>
    </p:spTree>
    <p:extLst>
      <p:ext uri="{BB962C8B-B14F-4D97-AF65-F5344CB8AC3E}">
        <p14:creationId xmlns:p14="http://schemas.microsoft.com/office/powerpoint/2010/main" val="2238063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Enter </a:t>
            </a:r>
            <a:r>
              <a:rPr lang="en-US" err="1"/>
              <a:t>powtoons</a:t>
            </a:r>
            <a:r>
              <a:rPr lang="en-US"/>
              <a:t>. For the official Alpha tests we created a handful of </a:t>
            </a:r>
            <a:r>
              <a:rPr lang="en-US" err="1"/>
              <a:t>powtoons</a:t>
            </a:r>
            <a:r>
              <a:rPr lang="en-US"/>
              <a:t> videos starting with this one that’s a very upbeat intro for our new Ms. Bea. </a:t>
            </a:r>
          </a:p>
        </p:txBody>
      </p:sp>
      <p:sp>
        <p:nvSpPr>
          <p:cNvPr id="4" name="Slide Number Placeholder 3"/>
          <p:cNvSpPr>
            <a:spLocks noGrp="1"/>
          </p:cNvSpPr>
          <p:nvPr>
            <p:ph type="sldNum" sz="quarter" idx="5"/>
          </p:nvPr>
        </p:nvSpPr>
        <p:spPr/>
        <p:txBody>
          <a:bodyPr/>
          <a:lstStyle/>
          <a:p>
            <a:fld id="{3C7A602D-7F47-4E45-A54E-9F97A8EE85A4}" type="slidenum">
              <a:rPr lang="en-US" smtClean="0"/>
              <a:t>17</a:t>
            </a:fld>
            <a:endParaRPr lang="en-US"/>
          </a:p>
        </p:txBody>
      </p:sp>
    </p:spTree>
    <p:extLst>
      <p:ext uri="{BB962C8B-B14F-4D97-AF65-F5344CB8AC3E}">
        <p14:creationId xmlns:p14="http://schemas.microsoft.com/office/powerpoint/2010/main" val="2824842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 opted to conduct a survey for alpha testing due to the lack of direct access to the librarians in the Responsive Librarianship program and limitations due to time.</a:t>
            </a:r>
          </a:p>
        </p:txBody>
      </p:sp>
      <p:sp>
        <p:nvSpPr>
          <p:cNvPr id="4" name="Slide Number Placeholder 3"/>
          <p:cNvSpPr>
            <a:spLocks noGrp="1"/>
          </p:cNvSpPr>
          <p:nvPr>
            <p:ph type="sldNum" sz="quarter" idx="5"/>
          </p:nvPr>
        </p:nvSpPr>
        <p:spPr/>
        <p:txBody>
          <a:bodyPr/>
          <a:lstStyle/>
          <a:p>
            <a:fld id="{3C7A602D-7F47-4E45-A54E-9F97A8EE85A4}" type="slidenum">
              <a:rPr lang="en-US" smtClean="0"/>
              <a:t>18</a:t>
            </a:fld>
            <a:endParaRPr lang="en-US"/>
          </a:p>
        </p:txBody>
      </p:sp>
    </p:spTree>
    <p:extLst>
      <p:ext uri="{BB962C8B-B14F-4D97-AF65-F5344CB8AC3E}">
        <p14:creationId xmlns:p14="http://schemas.microsoft.com/office/powerpoint/2010/main" val="876765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Maryellen</a:t>
            </a:r>
          </a:p>
          <a:p>
            <a:endParaRPr lang="en-US" dirty="0">
              <a:cs typeface="Calibri"/>
            </a:endParaRPr>
          </a:p>
          <a:p>
            <a:r>
              <a:rPr lang="en-US" dirty="0">
                <a:cs typeface="Calibri"/>
              </a:rPr>
              <a:t>The results from the alpha testing survey were mostly positive. </a:t>
            </a:r>
            <a:r>
              <a:rPr lang="en" dirty="0"/>
              <a:t>Both the SME and general user surveys followed the same basic survey design. Each survey was divided into five sections, addressing one aspect of the module design: navigation, media, interactivity, content, and potential for learning. Each section contains an open-ended text response area at the end for any additional comments that the respondent may wish to make. The SME survey differed from the general user survey in matters of perspective. For example, in the SME survey, evidence of learning is framed in terms of the skills that the SME would expect a user to gain from the module, whereas the same question for the general user is presented as a request to list the skills and knowledge gained after experiencing the module. </a:t>
            </a:r>
          </a:p>
          <a:p>
            <a:endParaRPr lang="en" dirty="0"/>
          </a:p>
          <a:p>
            <a:r>
              <a:rPr lang="en" dirty="0"/>
              <a:t>Of the 17 Likert scale questions on the survey, the SME selected “Strongly agree” with the question statement in 76% of the responses. The remaining 24% reflected “Somewhat agree”. Of the questions that rated lower (“Somewhat agree”), the majority of those (three out of four) addressed the navigational aspects of the module. More specifically, ease of navigation and element performance, accessibility of embedded elements, and the level of appeal with color, graphics, and narration were the items that did not perform as well. The remaining “Somewhat agree” response was found in the “Interactivity” section and related to the level of engagement in the module interactions. </a:t>
            </a:r>
          </a:p>
          <a:p>
            <a:endParaRPr lang="en" dirty="0">
              <a:cs typeface="Calibri" panose="020F0502020204030204"/>
            </a:endParaRPr>
          </a:p>
          <a:p>
            <a:r>
              <a:rPr lang="en" b="1" dirty="0">
                <a:cs typeface="Calibri" panose="020F0502020204030204"/>
              </a:rPr>
              <a:t>Player survey responses</a:t>
            </a:r>
          </a:p>
          <a:p>
            <a:r>
              <a:rPr lang="en" dirty="0"/>
              <a:t>The 6 “neither agree nor disagree” responses were each of the players answers to two questions regarding other content within Story Strong Responsive Librarianship Program.  The players indicated they are not familiar with the program and thus could not comment. </a:t>
            </a:r>
          </a:p>
          <a:p>
            <a:r>
              <a:rPr lang="en" dirty="0"/>
              <a:t>  </a:t>
            </a:r>
          </a:p>
          <a:p>
            <a:r>
              <a:rPr lang="en" dirty="0"/>
              <a:t>Responses that elicited the lowest ratings (Somewhat disagree) were evenly distributed among the sections, including Navigation (2), Media (1), and Interactivity (1). </a:t>
            </a:r>
            <a:endParaRPr lang="en" dirty="0">
              <a:cs typeface="Calibri"/>
            </a:endParaRPr>
          </a:p>
          <a:p>
            <a:r>
              <a:rPr lang="en" dirty="0"/>
              <a:t>  </a:t>
            </a:r>
            <a:endParaRPr lang="en" dirty="0">
              <a:cs typeface="Calibri"/>
            </a:endParaRPr>
          </a:p>
          <a:p>
            <a:r>
              <a:rPr lang="en" dirty="0"/>
              <a:t>Specifically, player respondents rated understandability of module progress, ease of navigation, animation/narration synchronization, and the understandability of module character conversational exchanges as areas for improvement. </a:t>
            </a:r>
            <a:endParaRPr lang="en" dirty="0">
              <a:cs typeface="Calibri"/>
            </a:endParaRPr>
          </a:p>
        </p:txBody>
      </p:sp>
      <p:sp>
        <p:nvSpPr>
          <p:cNvPr id="4" name="Slide Number Placeholder 3"/>
          <p:cNvSpPr>
            <a:spLocks noGrp="1"/>
          </p:cNvSpPr>
          <p:nvPr>
            <p:ph type="sldNum" sz="quarter" idx="5"/>
          </p:nvPr>
        </p:nvSpPr>
        <p:spPr/>
        <p:txBody>
          <a:bodyPr/>
          <a:lstStyle/>
          <a:p>
            <a:fld id="{3C7A602D-7F47-4E45-A54E-9F97A8EE85A4}" type="slidenum">
              <a:rPr lang="en-US" smtClean="0"/>
              <a:t>19</a:t>
            </a:fld>
            <a:endParaRPr lang="en-US"/>
          </a:p>
        </p:txBody>
      </p:sp>
    </p:spTree>
    <p:extLst>
      <p:ext uri="{BB962C8B-B14F-4D97-AF65-F5344CB8AC3E}">
        <p14:creationId xmlns:p14="http://schemas.microsoft.com/office/powerpoint/2010/main" val="972990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Maryellen</a:t>
            </a:r>
          </a:p>
          <a:p>
            <a:endParaRPr lang="en-US" dirty="0">
              <a:cs typeface="Calibri"/>
            </a:endParaRPr>
          </a:p>
          <a:p>
            <a:r>
              <a:rPr lang="en" dirty="0"/>
              <a:t>Open-ended responses provided at the end of each section indicate that confusing elements in the module introduction that relate to video controls, the rate of presentation of character speech bubbles, and one suggestion that all character speech be converted to narration provided valuable insight on avenues for module improvement. </a:t>
            </a:r>
            <a:endParaRPr lang="en-US" dirty="0"/>
          </a:p>
          <a:p>
            <a:r>
              <a:rPr lang="en" b="1" dirty="0"/>
              <a:t> </a:t>
            </a:r>
            <a:r>
              <a:rPr lang="en-US" dirty="0"/>
              <a:t> </a:t>
            </a:r>
            <a:endParaRPr lang="en-US" dirty="0">
              <a:cs typeface="Calibri"/>
            </a:endParaRPr>
          </a:p>
          <a:p>
            <a:r>
              <a:rPr lang="en" dirty="0"/>
              <a:t>Player participants also made a few additional comments in our 360 review file.  All feedback was collated for further review.</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3C7A602D-7F47-4E45-A54E-9F97A8EE85A4}" type="slidenum">
              <a:rPr lang="en-US" smtClean="0"/>
              <a:t>20</a:t>
            </a:fld>
            <a:endParaRPr lang="en-US"/>
          </a:p>
        </p:txBody>
      </p:sp>
    </p:spTree>
    <p:extLst>
      <p:ext uri="{BB962C8B-B14F-4D97-AF65-F5344CB8AC3E}">
        <p14:creationId xmlns:p14="http://schemas.microsoft.com/office/powerpoint/2010/main" val="324804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As we learned through this project, </a:t>
            </a:r>
            <a:r>
              <a:rPr lang="en-US"/>
              <a:t>libraries have evolved and as such the role of librarians has evolved as well.  Librarians are often called upon to provide services to patrons that are outside the traditional role of the librarian as information guide. </a:t>
            </a:r>
          </a:p>
          <a:p>
            <a:endParaRPr lang="en-US"/>
          </a:p>
          <a:p>
            <a:r>
              <a:rPr lang="en-US"/>
              <a:t>Increasingly, libraries and librarians are faced with patrons who are in need of social services above and beyond the normal information-based transactions for which librarians are trained.  </a:t>
            </a:r>
          </a:p>
          <a:p>
            <a:endParaRPr lang="en-US"/>
          </a:p>
          <a:p>
            <a:r>
              <a:rPr lang="en-US"/>
              <a:t>As library science programs shift towards more community outreach, the emerging practice of library social workers continues to grow as well.  In some libraries, teams of interdisciplinary professionals are working together using responsive librarianship to address community mental health and wellness needs.</a:t>
            </a:r>
            <a:endParaRPr lang="en-US">
              <a:cs typeface="Calibri"/>
            </a:endParaRPr>
          </a:p>
        </p:txBody>
      </p:sp>
      <p:sp>
        <p:nvSpPr>
          <p:cNvPr id="4" name="Slide Number Placeholder 3"/>
          <p:cNvSpPr>
            <a:spLocks noGrp="1"/>
          </p:cNvSpPr>
          <p:nvPr>
            <p:ph type="sldNum" sz="quarter" idx="5"/>
          </p:nvPr>
        </p:nvSpPr>
        <p:spPr/>
        <p:txBody>
          <a:bodyPr/>
          <a:lstStyle/>
          <a:p>
            <a:fld id="{3C7A602D-7F47-4E45-A54E-9F97A8EE85A4}" type="slidenum">
              <a:rPr lang="en-US" smtClean="0"/>
              <a:t>2</a:t>
            </a:fld>
            <a:endParaRPr lang="en-US"/>
          </a:p>
        </p:txBody>
      </p:sp>
    </p:spTree>
    <p:extLst>
      <p:ext uri="{BB962C8B-B14F-4D97-AF65-F5344CB8AC3E}">
        <p14:creationId xmlns:p14="http://schemas.microsoft.com/office/powerpoint/2010/main" val="2529650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Both the SME and general user surveys follow the same basic survey design. Each survey is divided into five sections, addressing one aspect of the module design: navigation, media, interactivity, content, and potential for learning. Each section contains an open-ended text response area at the end for any additional comments that the respondent may wish to make. The SME survey differs from the general user survey in matters of perspective. </a:t>
            </a:r>
            <a:endParaRPr lang="en-US"/>
          </a:p>
          <a:p>
            <a:r>
              <a:rPr lang="en"/>
              <a:t> </a:t>
            </a:r>
            <a:r>
              <a:rPr lang="en-US"/>
              <a:t> </a:t>
            </a:r>
          </a:p>
          <a:p>
            <a:r>
              <a:rPr lang="en"/>
              <a:t>The beta test focused more on the perception of the impact of changes made to the learning game that resulted from alpha testing feedback. In addition, testers sought more information on evidence of learning by including two additional questions relating to previous user knowledge and subsequent perceived confidence levels after playing the beta version of the game.</a:t>
            </a:r>
            <a:r>
              <a:rPr lang="en-US"/>
              <a:t>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3C7A602D-7F47-4E45-A54E-9F97A8EE85A4}" type="slidenum">
              <a:rPr lang="en-US" smtClean="0"/>
              <a:t>21</a:t>
            </a:fld>
            <a:endParaRPr lang="en-US"/>
          </a:p>
        </p:txBody>
      </p:sp>
    </p:spTree>
    <p:extLst>
      <p:ext uri="{BB962C8B-B14F-4D97-AF65-F5344CB8AC3E}">
        <p14:creationId xmlns:p14="http://schemas.microsoft.com/office/powerpoint/2010/main" val="2196523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Maryellen</a:t>
            </a:r>
            <a:endParaRPr lang="en-US" dirty="0">
              <a:cs typeface="Calibri"/>
            </a:endParaRPr>
          </a:p>
          <a:p>
            <a:endParaRPr lang="en-US">
              <a:cs typeface="Calibri"/>
            </a:endParaRPr>
          </a:p>
          <a:p>
            <a:r>
              <a:rPr lang="en-US" dirty="0">
                <a:cs typeface="Calibri"/>
              </a:rPr>
              <a:t>For the Learner/player survey, responses moved in a positive direction for 12 of the </a:t>
            </a:r>
            <a:r>
              <a:rPr lang="en-US" dirty="0" err="1">
                <a:cs typeface="Calibri"/>
              </a:rPr>
              <a:t>likert</a:t>
            </a:r>
            <a:r>
              <a:rPr lang="en-US" dirty="0">
                <a:cs typeface="Calibri"/>
              </a:rPr>
              <a:t> scale questions. 3 saw no change and 1 had a negative change. The negative change question asked if changes in media elements made the module more appealing. Open-ended responses indicated that there weren't any real noticeable changes and that the media aspects were fine before.</a:t>
            </a:r>
            <a:endParaRPr lang="en-US" dirty="0"/>
          </a:p>
        </p:txBody>
      </p:sp>
      <p:sp>
        <p:nvSpPr>
          <p:cNvPr id="4" name="Slide Number Placeholder 3"/>
          <p:cNvSpPr>
            <a:spLocks noGrp="1"/>
          </p:cNvSpPr>
          <p:nvPr>
            <p:ph type="sldNum" sz="quarter" idx="5"/>
          </p:nvPr>
        </p:nvSpPr>
        <p:spPr/>
        <p:txBody>
          <a:bodyPr/>
          <a:lstStyle/>
          <a:p>
            <a:fld id="{3C7A602D-7F47-4E45-A54E-9F97A8EE85A4}" type="slidenum">
              <a:rPr lang="en-US" smtClean="0"/>
              <a:t>22</a:t>
            </a:fld>
            <a:endParaRPr lang="en-US"/>
          </a:p>
        </p:txBody>
      </p:sp>
    </p:spTree>
    <p:extLst>
      <p:ext uri="{BB962C8B-B14F-4D97-AF65-F5344CB8AC3E}">
        <p14:creationId xmlns:p14="http://schemas.microsoft.com/office/powerpoint/2010/main" val="13154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Maryellen</a:t>
            </a:r>
          </a:p>
          <a:p>
            <a:endParaRPr lang="en-US"/>
          </a:p>
          <a:p>
            <a:r>
              <a:rPr lang="en-US" dirty="0"/>
              <a:t>For the Learner/player survey, responses moved in a positive direction for 12 of the </a:t>
            </a:r>
            <a:r>
              <a:rPr lang="en-US" dirty="0" err="1"/>
              <a:t>likert</a:t>
            </a:r>
            <a:r>
              <a:rPr lang="en-US" dirty="0"/>
              <a:t> scale questions. 3 saw no change and 1 had a negative change. The negative change question asked if changes in media elements made the module more appealing. Open-ended responses indicated that there weren't any real noticeable changes and that the media aspects were fine before.</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C7A602D-7F47-4E45-A54E-9F97A8EE85A4}" type="slidenum">
              <a:rPr lang="en-US" smtClean="0"/>
              <a:t>25</a:t>
            </a:fld>
            <a:endParaRPr lang="en-US"/>
          </a:p>
        </p:txBody>
      </p:sp>
    </p:spTree>
    <p:extLst>
      <p:ext uri="{BB962C8B-B14F-4D97-AF65-F5344CB8AC3E}">
        <p14:creationId xmlns:p14="http://schemas.microsoft.com/office/powerpoint/2010/main" val="2338021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fld id="{3C7A602D-7F47-4E45-A54E-9F97A8EE85A4}" type="slidenum">
              <a:rPr lang="en-US" smtClean="0"/>
              <a:t>27</a:t>
            </a:fld>
            <a:endParaRPr lang="en-US"/>
          </a:p>
        </p:txBody>
      </p:sp>
    </p:spTree>
    <p:extLst>
      <p:ext uri="{BB962C8B-B14F-4D97-AF65-F5344CB8AC3E}">
        <p14:creationId xmlns:p14="http://schemas.microsoft.com/office/powerpoint/2010/main" val="944454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Amy – This shows the evolution of the project as a whole. Other revisions we made included making adjustments for  timing on the videos, and animations. The way the text would appear for the scenarios. Lots of small adjustments based on the feedback we were getting both from the surveys and from our peers.  Here's Tracie to talk us through the details of the final product.</a:t>
            </a:r>
          </a:p>
        </p:txBody>
      </p:sp>
      <p:sp>
        <p:nvSpPr>
          <p:cNvPr id="4" name="Slide Number Placeholder 3"/>
          <p:cNvSpPr>
            <a:spLocks noGrp="1"/>
          </p:cNvSpPr>
          <p:nvPr>
            <p:ph type="sldNum" sz="quarter" idx="5"/>
          </p:nvPr>
        </p:nvSpPr>
        <p:spPr/>
        <p:txBody>
          <a:bodyPr/>
          <a:lstStyle/>
          <a:p>
            <a:fld id="{3C7A602D-7F47-4E45-A54E-9F97A8EE85A4}" type="slidenum">
              <a:rPr lang="en-US" smtClean="0"/>
              <a:t>28</a:t>
            </a:fld>
            <a:endParaRPr lang="en-US"/>
          </a:p>
        </p:txBody>
      </p:sp>
    </p:spTree>
    <p:extLst>
      <p:ext uri="{BB962C8B-B14F-4D97-AF65-F5344CB8AC3E}">
        <p14:creationId xmlns:p14="http://schemas.microsoft.com/office/powerpoint/2010/main" val="2663273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We've included some final product illustrations to highlight the implementation of design principles.  Here we have used tactics from the ARCS Motivational Design Model to gain attention through colorful visuals and to establish relevance by outlining learning objectives (which is goal orientation).</a:t>
            </a:r>
          </a:p>
        </p:txBody>
      </p:sp>
      <p:sp>
        <p:nvSpPr>
          <p:cNvPr id="4" name="Slide Number Placeholder 3"/>
          <p:cNvSpPr>
            <a:spLocks noGrp="1"/>
          </p:cNvSpPr>
          <p:nvPr>
            <p:ph type="sldNum" sz="quarter" idx="5"/>
          </p:nvPr>
        </p:nvSpPr>
        <p:spPr/>
        <p:txBody>
          <a:bodyPr/>
          <a:lstStyle/>
          <a:p>
            <a:fld id="{3C7A602D-7F47-4E45-A54E-9F97A8EE85A4}" type="slidenum">
              <a:rPr lang="en-US" smtClean="0"/>
              <a:t>29</a:t>
            </a:fld>
            <a:endParaRPr lang="en-US"/>
          </a:p>
        </p:txBody>
      </p:sp>
    </p:spTree>
    <p:extLst>
      <p:ext uri="{BB962C8B-B14F-4D97-AF65-F5344CB8AC3E}">
        <p14:creationId xmlns:p14="http://schemas.microsoft.com/office/powerpoint/2010/main" val="3387608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have provided user guidance, offered player controls, and illustrated our use of The Segmenting Principle.</a:t>
            </a:r>
          </a:p>
        </p:txBody>
      </p:sp>
      <p:sp>
        <p:nvSpPr>
          <p:cNvPr id="4" name="Slide Number Placeholder 3"/>
          <p:cNvSpPr>
            <a:spLocks noGrp="1"/>
          </p:cNvSpPr>
          <p:nvPr>
            <p:ph type="sldNum" sz="quarter" idx="5"/>
          </p:nvPr>
        </p:nvSpPr>
        <p:spPr/>
        <p:txBody>
          <a:bodyPr/>
          <a:lstStyle/>
          <a:p>
            <a:fld id="{3C7A602D-7F47-4E45-A54E-9F97A8EE85A4}" type="slidenum">
              <a:rPr lang="en-US" smtClean="0"/>
              <a:t>30</a:t>
            </a:fld>
            <a:endParaRPr lang="en-US"/>
          </a:p>
        </p:txBody>
      </p:sp>
    </p:spTree>
    <p:extLst>
      <p:ext uri="{BB962C8B-B14F-4D97-AF65-F5344CB8AC3E}">
        <p14:creationId xmlns:p14="http://schemas.microsoft.com/office/powerpoint/2010/main" val="1578023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In our scenario-based experience, we begin by introducing the learner to Ms. Bea, the guide character, and to the group of adolescent particpants – Jamal, Maggie, and Sammie.</a:t>
            </a:r>
          </a:p>
        </p:txBody>
      </p:sp>
      <p:sp>
        <p:nvSpPr>
          <p:cNvPr id="4" name="Slide Number Placeholder 3"/>
          <p:cNvSpPr>
            <a:spLocks noGrp="1"/>
          </p:cNvSpPr>
          <p:nvPr>
            <p:ph type="sldNum" sz="quarter" idx="5"/>
          </p:nvPr>
        </p:nvSpPr>
        <p:spPr/>
        <p:txBody>
          <a:bodyPr/>
          <a:lstStyle/>
          <a:p>
            <a:fld id="{3C7A602D-7F47-4E45-A54E-9F97A8EE85A4}" type="slidenum">
              <a:rPr lang="en-US" smtClean="0"/>
              <a:t>31</a:t>
            </a:fld>
            <a:endParaRPr lang="en-US"/>
          </a:p>
        </p:txBody>
      </p:sp>
    </p:spTree>
    <p:extLst>
      <p:ext uri="{BB962C8B-B14F-4D97-AF65-F5344CB8AC3E}">
        <p14:creationId xmlns:p14="http://schemas.microsoft.com/office/powerpoint/2010/main" val="629772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Here we illustrate a tactic for increasing confidence through confirmational feedback and reinforcement of relevance through reminders of goal orientation.</a:t>
            </a:r>
          </a:p>
        </p:txBody>
      </p:sp>
      <p:sp>
        <p:nvSpPr>
          <p:cNvPr id="4" name="Slide Number Placeholder 3"/>
          <p:cNvSpPr>
            <a:spLocks noGrp="1"/>
          </p:cNvSpPr>
          <p:nvPr>
            <p:ph type="sldNum" sz="quarter" idx="5"/>
          </p:nvPr>
        </p:nvSpPr>
        <p:spPr/>
        <p:txBody>
          <a:bodyPr/>
          <a:lstStyle/>
          <a:p>
            <a:fld id="{3C7A602D-7F47-4E45-A54E-9F97A8EE85A4}" type="slidenum">
              <a:rPr lang="en-US" smtClean="0"/>
              <a:t>32</a:t>
            </a:fld>
            <a:endParaRPr lang="en-US"/>
          </a:p>
        </p:txBody>
      </p:sp>
    </p:spTree>
    <p:extLst>
      <p:ext uri="{BB962C8B-B14F-4D97-AF65-F5344CB8AC3E}">
        <p14:creationId xmlns:p14="http://schemas.microsoft.com/office/powerpoint/2010/main" val="221412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By having the learner enter their name and referring back to them again offers an opportunity for the player to develop an emotional connection with the material.</a:t>
            </a:r>
          </a:p>
        </p:txBody>
      </p:sp>
      <p:sp>
        <p:nvSpPr>
          <p:cNvPr id="4" name="Slide Number Placeholder 3"/>
          <p:cNvSpPr>
            <a:spLocks noGrp="1"/>
          </p:cNvSpPr>
          <p:nvPr>
            <p:ph type="sldNum" sz="quarter" idx="5"/>
          </p:nvPr>
        </p:nvSpPr>
        <p:spPr/>
        <p:txBody>
          <a:bodyPr/>
          <a:lstStyle/>
          <a:p>
            <a:fld id="{3C7A602D-7F47-4E45-A54E-9F97A8EE85A4}" type="slidenum">
              <a:rPr lang="en-US" smtClean="0"/>
              <a:t>33</a:t>
            </a:fld>
            <a:endParaRPr lang="en-US"/>
          </a:p>
        </p:txBody>
      </p:sp>
    </p:spTree>
    <p:extLst>
      <p:ext uri="{BB962C8B-B14F-4D97-AF65-F5344CB8AC3E}">
        <p14:creationId xmlns:p14="http://schemas.microsoft.com/office/powerpoint/2010/main" val="675659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Tracie: Responsive librarianship is the delivery of personalized library services in response to a specific need (Cannon, 2019).  It expands on the concepts of bibliotherapy and readers’ advisory. Responsive Librarianship involves asking questions to solve problems and to improve mental health outcomes and it focuses on open communication, strategies to encourage empathy and positive self-care.</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C7A602D-7F47-4E45-A54E-9F97A8EE85A4}" type="slidenum">
              <a:rPr lang="en-US" smtClean="0"/>
              <a:t>3</a:t>
            </a:fld>
            <a:endParaRPr lang="en-US"/>
          </a:p>
        </p:txBody>
      </p:sp>
    </p:spTree>
    <p:extLst>
      <p:ext uri="{BB962C8B-B14F-4D97-AF65-F5344CB8AC3E}">
        <p14:creationId xmlns:p14="http://schemas.microsoft.com/office/powerpoint/2010/main" val="600286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Problem-based inquiry can capture and sustain attention.  Feedback increases confidence and the point value of a game can provide extrinsic satisfaction.</a:t>
            </a:r>
          </a:p>
        </p:txBody>
      </p:sp>
      <p:sp>
        <p:nvSpPr>
          <p:cNvPr id="4" name="Slide Number Placeholder 3"/>
          <p:cNvSpPr>
            <a:spLocks noGrp="1"/>
          </p:cNvSpPr>
          <p:nvPr>
            <p:ph type="sldNum" sz="quarter" idx="5"/>
          </p:nvPr>
        </p:nvSpPr>
        <p:spPr/>
        <p:txBody>
          <a:bodyPr/>
          <a:lstStyle/>
          <a:p>
            <a:fld id="{3C7A602D-7F47-4E45-A54E-9F97A8EE85A4}" type="slidenum">
              <a:rPr lang="en-US" smtClean="0"/>
              <a:t>34</a:t>
            </a:fld>
            <a:endParaRPr lang="en-US"/>
          </a:p>
        </p:txBody>
      </p:sp>
    </p:spTree>
    <p:extLst>
      <p:ext uri="{BB962C8B-B14F-4D97-AF65-F5344CB8AC3E}">
        <p14:creationId xmlns:p14="http://schemas.microsoft.com/office/powerpoint/2010/main" val="898138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Providing success opportunities is a confidence building strategy and reinforcing accomplishment supports learner satisfaction.</a:t>
            </a:r>
          </a:p>
        </p:txBody>
      </p:sp>
      <p:sp>
        <p:nvSpPr>
          <p:cNvPr id="4" name="Slide Number Placeholder 3"/>
          <p:cNvSpPr>
            <a:spLocks noGrp="1"/>
          </p:cNvSpPr>
          <p:nvPr>
            <p:ph type="sldNum" sz="quarter" idx="5"/>
          </p:nvPr>
        </p:nvSpPr>
        <p:spPr/>
        <p:txBody>
          <a:bodyPr/>
          <a:lstStyle/>
          <a:p>
            <a:fld id="{3C7A602D-7F47-4E45-A54E-9F97A8EE85A4}" type="slidenum">
              <a:rPr lang="en-US" smtClean="0"/>
              <a:t>35</a:t>
            </a:fld>
            <a:endParaRPr lang="en-US"/>
          </a:p>
        </p:txBody>
      </p:sp>
    </p:spTree>
    <p:extLst>
      <p:ext uri="{BB962C8B-B14F-4D97-AF65-F5344CB8AC3E}">
        <p14:creationId xmlns:p14="http://schemas.microsoft.com/office/powerpoint/2010/main" val="3992301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Amy</a:t>
            </a:r>
          </a:p>
        </p:txBody>
      </p:sp>
      <p:sp>
        <p:nvSpPr>
          <p:cNvPr id="4" name="Slide Number Placeholder 3"/>
          <p:cNvSpPr>
            <a:spLocks noGrp="1"/>
          </p:cNvSpPr>
          <p:nvPr>
            <p:ph type="sldNum" sz="quarter" idx="5"/>
          </p:nvPr>
        </p:nvSpPr>
        <p:spPr/>
        <p:txBody>
          <a:bodyPr/>
          <a:lstStyle/>
          <a:p>
            <a:fld id="{3C7A602D-7F47-4E45-A54E-9F97A8EE85A4}" type="slidenum">
              <a:rPr lang="en-US" smtClean="0"/>
              <a:t>36</a:t>
            </a:fld>
            <a:endParaRPr lang="en-US"/>
          </a:p>
        </p:txBody>
      </p:sp>
    </p:spTree>
    <p:extLst>
      <p:ext uri="{BB962C8B-B14F-4D97-AF65-F5344CB8AC3E}">
        <p14:creationId xmlns:p14="http://schemas.microsoft.com/office/powerpoint/2010/main" val="2039770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Amy – </a:t>
            </a:r>
          </a:p>
          <a:p>
            <a:endParaRPr lang="en-US">
              <a:cs typeface="Calibri"/>
            </a:endParaRPr>
          </a:p>
          <a:p>
            <a:r>
              <a:rPr lang="en-US">
                <a:cs typeface="Calibri"/>
              </a:rPr>
              <a:t>Following from our initial plans we were confronted with the limitations we had with our collective time and experience with the technology involved and this forced us to drastically reel in the scope of the project we envisioned. </a:t>
            </a:r>
          </a:p>
          <a:p>
            <a:r>
              <a:rPr lang="en-US">
                <a:cs typeface="Calibri"/>
              </a:rPr>
              <a:t>Another comment we had frequently was the mention of having the characters speak their lines instead of having them appear on screen in a speech bubble. This decision was brough about because we didn’t want to use autogenerated voices and the characters didn’t fit with our own voices and we felt that having us voice the characters in expertly might break the immersion in the scenario.</a:t>
            </a:r>
          </a:p>
        </p:txBody>
      </p:sp>
      <p:sp>
        <p:nvSpPr>
          <p:cNvPr id="4" name="Slide Number Placeholder 3"/>
          <p:cNvSpPr>
            <a:spLocks noGrp="1"/>
          </p:cNvSpPr>
          <p:nvPr>
            <p:ph type="sldNum" sz="quarter" idx="5"/>
          </p:nvPr>
        </p:nvSpPr>
        <p:spPr/>
        <p:txBody>
          <a:bodyPr/>
          <a:lstStyle/>
          <a:p>
            <a:fld id="{3C7A602D-7F47-4E45-A54E-9F97A8EE85A4}" type="slidenum">
              <a:rPr lang="en-US" smtClean="0"/>
              <a:t>37</a:t>
            </a:fld>
            <a:endParaRPr lang="en-US"/>
          </a:p>
        </p:txBody>
      </p:sp>
    </p:spTree>
    <p:extLst>
      <p:ext uri="{BB962C8B-B14F-4D97-AF65-F5344CB8AC3E}">
        <p14:creationId xmlns:p14="http://schemas.microsoft.com/office/powerpoint/2010/main" val="3632131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As previously mentioned time was a limitation for project development. If time was not a barrier, we would recommend the use of expanded scenarios that offer more complex and immersive branching.  Within these expanded scenarios, the </a:t>
            </a:r>
            <a:r>
              <a:rPr lang="en-US" dirty="0" err="1">
                <a:cs typeface="Calibri"/>
              </a:rPr>
              <a:t>Powtoon</a:t>
            </a:r>
            <a:r>
              <a:rPr lang="en-US">
                <a:cs typeface="Calibri"/>
              </a:rPr>
              <a:t> setting/arrangement could also be changed to increase variability as a tactic to further sustain attention.</a:t>
            </a:r>
            <a:endParaRPr lang="en-US"/>
          </a:p>
          <a:p>
            <a:endParaRPr lang="en-US">
              <a:cs typeface="Calibri"/>
            </a:endParaRPr>
          </a:p>
          <a:p>
            <a:r>
              <a:rPr lang="en-US">
                <a:cs typeface="Calibri"/>
              </a:rPr>
              <a:t>Secondly, feedback from testing </a:t>
            </a:r>
            <a:r>
              <a:rPr lang="en"/>
              <a:t>indicated a desire to have group characters with voice narration.  The team discussed this multiple times throughout the project and with two characters being male and a desire by our team to avoid “computerized” voices, which is a violation of Mayer’s Voice Principle, we decided it was not feasible.</a:t>
            </a:r>
            <a:r>
              <a:rPr lang="en-US">
                <a:cs typeface="Calibri"/>
              </a:rPr>
              <a:t>  In the future, with more time and resources we would </a:t>
            </a:r>
            <a:r>
              <a:rPr lang="en-US" dirty="0">
                <a:cs typeface="Calibri"/>
              </a:rPr>
              <a:t>recommended</a:t>
            </a:r>
            <a:r>
              <a:rPr lang="en-US">
                <a:cs typeface="Calibri"/>
              </a:rPr>
              <a:t> including narration voice-overs for all characters.</a:t>
            </a:r>
            <a:endParaRPr lang="en-US"/>
          </a:p>
        </p:txBody>
      </p:sp>
      <p:sp>
        <p:nvSpPr>
          <p:cNvPr id="4" name="Slide Number Placeholder 3"/>
          <p:cNvSpPr>
            <a:spLocks noGrp="1"/>
          </p:cNvSpPr>
          <p:nvPr>
            <p:ph type="sldNum" sz="quarter" idx="5"/>
          </p:nvPr>
        </p:nvSpPr>
        <p:spPr/>
        <p:txBody>
          <a:bodyPr/>
          <a:lstStyle/>
          <a:p>
            <a:fld id="{3C7A602D-7F47-4E45-A54E-9F97A8EE85A4}" type="slidenum">
              <a:rPr lang="en-US" smtClean="0"/>
              <a:t>38</a:t>
            </a:fld>
            <a:endParaRPr lang="en-US"/>
          </a:p>
        </p:txBody>
      </p:sp>
    </p:spTree>
    <p:extLst>
      <p:ext uri="{BB962C8B-B14F-4D97-AF65-F5344CB8AC3E}">
        <p14:creationId xmlns:p14="http://schemas.microsoft.com/office/powerpoint/2010/main" val="4178078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Amy</a:t>
            </a:r>
          </a:p>
        </p:txBody>
      </p:sp>
      <p:sp>
        <p:nvSpPr>
          <p:cNvPr id="4" name="Slide Number Placeholder 3"/>
          <p:cNvSpPr>
            <a:spLocks noGrp="1"/>
          </p:cNvSpPr>
          <p:nvPr>
            <p:ph type="sldNum" sz="quarter" idx="5"/>
          </p:nvPr>
        </p:nvSpPr>
        <p:spPr/>
        <p:txBody>
          <a:bodyPr/>
          <a:lstStyle/>
          <a:p>
            <a:fld id="{3C7A602D-7F47-4E45-A54E-9F97A8EE85A4}" type="slidenum">
              <a:rPr lang="en-US" smtClean="0"/>
              <a:t>39</a:t>
            </a:fld>
            <a:endParaRPr lang="en-US"/>
          </a:p>
        </p:txBody>
      </p:sp>
    </p:spTree>
    <p:extLst>
      <p:ext uri="{BB962C8B-B14F-4D97-AF65-F5344CB8AC3E}">
        <p14:creationId xmlns:p14="http://schemas.microsoft.com/office/powerpoint/2010/main" val="152341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Amy – Generalizability </a:t>
            </a:r>
          </a:p>
        </p:txBody>
      </p:sp>
      <p:sp>
        <p:nvSpPr>
          <p:cNvPr id="4" name="Slide Number Placeholder 3"/>
          <p:cNvSpPr>
            <a:spLocks noGrp="1"/>
          </p:cNvSpPr>
          <p:nvPr>
            <p:ph type="sldNum" sz="quarter" idx="5"/>
          </p:nvPr>
        </p:nvSpPr>
        <p:spPr/>
        <p:txBody>
          <a:bodyPr/>
          <a:lstStyle/>
          <a:p>
            <a:fld id="{3C7A602D-7F47-4E45-A54E-9F97A8EE85A4}" type="slidenum">
              <a:rPr lang="en-US" smtClean="0"/>
              <a:t>40</a:t>
            </a:fld>
            <a:endParaRPr lang="en-US"/>
          </a:p>
        </p:txBody>
      </p:sp>
    </p:spTree>
    <p:extLst>
      <p:ext uri="{BB962C8B-B14F-4D97-AF65-F5344CB8AC3E}">
        <p14:creationId xmlns:p14="http://schemas.microsoft.com/office/powerpoint/2010/main" val="3409472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We were tasked by USF's </a:t>
            </a:r>
            <a:r>
              <a:rPr lang="en-US"/>
              <a:t>School of Information Responsive Librarianship Lab, as part of the Libraries Build Communities Program to develop a scenario-based learning experience using responsive librarianship communication strategies to facilitate group discussions around themes in literature for adolescents.</a:t>
            </a:r>
            <a:endParaRPr lang="en-US">
              <a:cs typeface="Calibri"/>
            </a:endParaRPr>
          </a:p>
        </p:txBody>
      </p:sp>
      <p:sp>
        <p:nvSpPr>
          <p:cNvPr id="4" name="Slide Number Placeholder 3"/>
          <p:cNvSpPr>
            <a:spLocks noGrp="1"/>
          </p:cNvSpPr>
          <p:nvPr>
            <p:ph type="sldNum" sz="quarter" idx="5"/>
          </p:nvPr>
        </p:nvSpPr>
        <p:spPr/>
        <p:txBody>
          <a:bodyPr/>
          <a:lstStyle/>
          <a:p>
            <a:fld id="{3C7A602D-7F47-4E45-A54E-9F97A8EE85A4}" type="slidenum">
              <a:rPr lang="en-US" smtClean="0"/>
              <a:t>4</a:t>
            </a:fld>
            <a:endParaRPr lang="en-US"/>
          </a:p>
        </p:txBody>
      </p:sp>
    </p:spTree>
    <p:extLst>
      <p:ext uri="{BB962C8B-B14F-4D97-AF65-F5344CB8AC3E}">
        <p14:creationId xmlns:p14="http://schemas.microsoft.com/office/powerpoint/2010/main" val="8398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222222"/>
                </a:solidFill>
                <a:cs typeface="Calibri"/>
              </a:rPr>
              <a:t>Tracie: Our target learners are librarians, library-school students, and/or library social workers.</a:t>
            </a:r>
          </a:p>
        </p:txBody>
      </p:sp>
      <p:sp>
        <p:nvSpPr>
          <p:cNvPr id="4" name="Slide Number Placeholder 3"/>
          <p:cNvSpPr>
            <a:spLocks noGrp="1"/>
          </p:cNvSpPr>
          <p:nvPr>
            <p:ph type="sldNum" sz="quarter" idx="5"/>
          </p:nvPr>
        </p:nvSpPr>
        <p:spPr/>
        <p:txBody>
          <a:bodyPr/>
          <a:lstStyle/>
          <a:p>
            <a:fld id="{3C7A602D-7F47-4E45-A54E-9F97A8EE85A4}" type="slidenum">
              <a:rPr lang="en-US" smtClean="0"/>
              <a:t>5</a:t>
            </a:fld>
            <a:endParaRPr lang="en-US"/>
          </a:p>
        </p:txBody>
      </p:sp>
    </p:spTree>
    <p:extLst>
      <p:ext uri="{BB962C8B-B14F-4D97-AF65-F5344CB8AC3E}">
        <p14:creationId xmlns:p14="http://schemas.microsoft.com/office/powerpoint/2010/main" val="560859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Tracie: The goal of our project was to </a:t>
            </a:r>
            <a:r>
              <a:rPr lang="en-US"/>
              <a:t>create an asynchronous, scenario-based learning game for librarians and social workers that promotes the development of group facilitation skills for adolescent participants. Fostering engagement and promoting empathy were areas of focus. </a:t>
            </a:r>
          </a:p>
          <a:p>
            <a:endParaRPr lang="en-US">
              <a:cs typeface="Calibri"/>
            </a:endParaRPr>
          </a:p>
        </p:txBody>
      </p:sp>
      <p:sp>
        <p:nvSpPr>
          <p:cNvPr id="4" name="Slide Number Placeholder 3"/>
          <p:cNvSpPr>
            <a:spLocks noGrp="1"/>
          </p:cNvSpPr>
          <p:nvPr>
            <p:ph type="sldNum" sz="quarter" idx="5"/>
          </p:nvPr>
        </p:nvSpPr>
        <p:spPr/>
        <p:txBody>
          <a:bodyPr/>
          <a:lstStyle/>
          <a:p>
            <a:fld id="{3C7A602D-7F47-4E45-A54E-9F97A8EE85A4}" type="slidenum">
              <a:rPr lang="en-US" smtClean="0"/>
              <a:t>6</a:t>
            </a:fld>
            <a:endParaRPr lang="en-US"/>
          </a:p>
        </p:txBody>
      </p:sp>
    </p:spTree>
    <p:extLst>
      <p:ext uri="{BB962C8B-B14F-4D97-AF65-F5344CB8AC3E}">
        <p14:creationId xmlns:p14="http://schemas.microsoft.com/office/powerpoint/2010/main" val="278629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Maryellen- Our theoretical frameworks drew from components of the Successive Approximation Model and Design Based Research. Both models emphasize a reiterative and recursive progression that allows for rapid prototyping and multiple iterations of a project throughout the design phase. DBR can be differentiated from SAM in the inclusion of the research-related aspects of the project, which for us hinged on our research question and the results of our alpha and beta survey results which connects our design process with selected design methodologies. Our team started with background information from the SME and then we met to discuss the design, storyboard a prototype, obtained review feedback from the SME and other stakeholders (Dr. Lou, classmates), which informed the next iterations repeating the same process for the alpha and beta phases.</a:t>
            </a:r>
          </a:p>
        </p:txBody>
      </p:sp>
      <p:sp>
        <p:nvSpPr>
          <p:cNvPr id="4" name="Slide Number Placeholder 3"/>
          <p:cNvSpPr>
            <a:spLocks noGrp="1"/>
          </p:cNvSpPr>
          <p:nvPr>
            <p:ph type="sldNum" sz="quarter" idx="5"/>
          </p:nvPr>
        </p:nvSpPr>
        <p:spPr/>
        <p:txBody>
          <a:bodyPr/>
          <a:lstStyle/>
          <a:p>
            <a:fld id="{3C7A602D-7F47-4E45-A54E-9F97A8EE85A4}" type="slidenum">
              <a:rPr lang="en-US" smtClean="0"/>
              <a:t>7</a:t>
            </a:fld>
            <a:endParaRPr lang="en-US"/>
          </a:p>
        </p:txBody>
      </p:sp>
    </p:spTree>
    <p:extLst>
      <p:ext uri="{BB962C8B-B14F-4D97-AF65-F5344CB8AC3E}">
        <p14:creationId xmlns:p14="http://schemas.microsoft.com/office/powerpoint/2010/main" val="3821122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Maryellen</a:t>
            </a:r>
          </a:p>
          <a:p>
            <a:r>
              <a:rPr lang="en-US" dirty="0">
                <a:cs typeface="Calibri"/>
              </a:rPr>
              <a:t>Constructivist theory holds that learners build upon their own previous experiences and knowledge to make sense of and encode new knowledge, so that each person's previous experiences, beliefs, and understandings form the foundation for their continued learning. In our case, our project builds upon the existing knowledge and experiences common to librarians who likely have had experiences with leading book talks, book discussions, and working with adolescent patrons. </a:t>
            </a:r>
          </a:p>
          <a:p>
            <a:endParaRPr lang="en-US" dirty="0">
              <a:cs typeface="Calibri"/>
            </a:endParaRPr>
          </a:p>
          <a:p>
            <a:r>
              <a:rPr lang="en-US" dirty="0">
                <a:cs typeface="Calibri"/>
              </a:rPr>
              <a:t>In addition to a constructivist approach, Kolb's Experiential Learning Theory helped to inform the overall game design. Kolb suggests that learners progress through a learning cycle consisting of four stages: concrete experience, observation and reflection, formation of conclusions, and finally testing those conclusions in novel situations. In our case we attempted to simulate a concrete experience with realistic scenarios that prompt reflection from the learner when they are asked to select a solution to a proposed problem. Their choice results in a conclusion, either desirable or not, at which point they are invited to reflect on the consequences of the choice.</a:t>
            </a:r>
          </a:p>
          <a:p>
            <a:endParaRPr lang="en-US" dirty="0">
              <a:cs typeface="Calibri"/>
            </a:endParaRPr>
          </a:p>
          <a:p>
            <a:r>
              <a:rPr lang="en-US" dirty="0">
                <a:cs typeface="Calibri"/>
              </a:rPr>
              <a:t>Finally, we drew upon situated learning theory which emphasizes learning and problem solving utilizing realistic and relevant situations. In addition, this learning theory positions the instructor in the role of "guide" or "coach" rather than lecturer while the learner is cast in the role of an "apprentice" who acquires knowledge and understanding as a result of real-world experience. Obviously, there was some departure from this as a simulation was as close as we could get to a "real world" experience.</a:t>
            </a:r>
          </a:p>
        </p:txBody>
      </p:sp>
      <p:sp>
        <p:nvSpPr>
          <p:cNvPr id="4" name="Slide Number Placeholder 3"/>
          <p:cNvSpPr>
            <a:spLocks noGrp="1"/>
          </p:cNvSpPr>
          <p:nvPr>
            <p:ph type="sldNum" sz="quarter" idx="5"/>
          </p:nvPr>
        </p:nvSpPr>
        <p:spPr/>
        <p:txBody>
          <a:bodyPr/>
          <a:lstStyle/>
          <a:p>
            <a:fld id="{3C7A602D-7F47-4E45-A54E-9F97A8EE85A4}" type="slidenum">
              <a:rPr lang="en-US" smtClean="0"/>
              <a:t>8</a:t>
            </a:fld>
            <a:endParaRPr lang="en-US"/>
          </a:p>
        </p:txBody>
      </p:sp>
    </p:spTree>
    <p:extLst>
      <p:ext uri="{BB962C8B-B14F-4D97-AF65-F5344CB8AC3E}">
        <p14:creationId xmlns:p14="http://schemas.microsoft.com/office/powerpoint/2010/main" val="1068223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Maryellen</a:t>
            </a:r>
          </a:p>
          <a:p>
            <a:endParaRPr lang="en-US" dirty="0">
              <a:cs typeface="Calibri"/>
            </a:endParaRPr>
          </a:p>
          <a:p>
            <a:r>
              <a:rPr lang="en-US" dirty="0">
                <a:cs typeface="Calibri"/>
              </a:rPr>
              <a:t>Our instructional design principles for the game were based upon Clark and Mayer's Cognitive Theory of Multimedia along with Keller's ARCS Model. </a:t>
            </a:r>
          </a:p>
          <a:p>
            <a:r>
              <a:rPr lang="en-US" dirty="0"/>
              <a:t>The underlying assumption with multimedia learning is that information should be designed and presented in accordance with the workings of the human mind, and that instruction designed around human information processing systems are more likely to lead to meaningful learning (Mayer, 2014).  </a:t>
            </a:r>
          </a:p>
          <a:p>
            <a:endParaRPr lang="en-US" dirty="0">
              <a:cs typeface="Calibri"/>
            </a:endParaRPr>
          </a:p>
          <a:p>
            <a:r>
              <a:rPr lang="en-US" dirty="0">
                <a:cs typeface="Calibri"/>
              </a:rPr>
              <a:t>Keller's ARCS Model (attention, relevance, confidence, and satisfaction) addresses learner motivation and the four elements that instructional designers can use to </a:t>
            </a:r>
            <a:r>
              <a:rPr lang="en-US" dirty="0" err="1">
                <a:cs typeface="Calibri"/>
              </a:rPr>
              <a:t>enourage</a:t>
            </a:r>
            <a:r>
              <a:rPr lang="en-US" dirty="0">
                <a:cs typeface="Calibri"/>
              </a:rPr>
              <a:t> and sustain learner </a:t>
            </a:r>
            <a:r>
              <a:rPr lang="en-US" dirty="0" err="1">
                <a:cs typeface="Calibri"/>
              </a:rPr>
              <a:t>engagmement</a:t>
            </a:r>
            <a:r>
              <a:rPr lang="en-US" dirty="0">
                <a:cs typeface="Calibri"/>
              </a:rPr>
              <a:t>. </a:t>
            </a:r>
          </a:p>
          <a:p>
            <a:br>
              <a:rPr lang="en-US" dirty="0"/>
            </a:br>
            <a:endParaRPr lang="en-US" dirty="0"/>
          </a:p>
          <a:p>
            <a:r>
              <a:rPr lang="en-US" dirty="0"/>
              <a:t>Strategies of the ARCS Model that were considered to increase learner motivation consisted of attention gaining, relevance creation, increasing confidence, and satisfaction support. Each strategy was addressed through the use of real-world examples, active participation, scoring, and feedback. Active learner participation was accomplished through the decision points within the game. After the learner was presented with a realistic background story and conflict scenario, a choice of three scored resolution paths, each resulting in a more to less-favorable outcome, was introduced. The learner (who was cast in the role of discussion group facilitator) decided how best to proceed and was immediately provided with the consequence of the decision and additional information explaining why the learner did or did not make the best choice. Thus, both intrinsic and instructional feedback was given, depending upon the pathway selected.  </a:t>
            </a:r>
          </a:p>
          <a:p>
            <a:br>
              <a:rPr lang="en-US" dirty="0"/>
            </a:br>
            <a:endParaRPr lang="en-US" dirty="0"/>
          </a:p>
        </p:txBody>
      </p:sp>
      <p:sp>
        <p:nvSpPr>
          <p:cNvPr id="4" name="Slide Number Placeholder 3"/>
          <p:cNvSpPr>
            <a:spLocks noGrp="1"/>
          </p:cNvSpPr>
          <p:nvPr>
            <p:ph type="sldNum" sz="quarter" idx="5"/>
          </p:nvPr>
        </p:nvSpPr>
        <p:spPr/>
        <p:txBody>
          <a:bodyPr/>
          <a:lstStyle/>
          <a:p>
            <a:fld id="{3C7A602D-7F47-4E45-A54E-9F97A8EE85A4}" type="slidenum">
              <a:rPr lang="en-US" smtClean="0"/>
              <a:t>9</a:t>
            </a:fld>
            <a:endParaRPr lang="en-US"/>
          </a:p>
        </p:txBody>
      </p:sp>
    </p:spTree>
    <p:extLst>
      <p:ext uri="{BB962C8B-B14F-4D97-AF65-F5344CB8AC3E}">
        <p14:creationId xmlns:p14="http://schemas.microsoft.com/office/powerpoint/2010/main" val="2516755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831851" y="626675"/>
            <a:ext cx="10515600" cy="2016051"/>
          </a:xfrm>
        </p:spPr>
        <p:txBody>
          <a:bodyPr anchor="b"/>
          <a:lstStyle>
            <a:lvl1pPr>
              <a:defRPr sz="6000">
                <a:solidFill>
                  <a:schemeClr val="bg1"/>
                </a:solidFill>
              </a:defRPr>
            </a:lvl1pPr>
          </a:lstStyle>
          <a:p>
            <a:r>
              <a:rPr lang="en-US"/>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831851" y="2669714"/>
            <a:ext cx="10515600" cy="750093"/>
          </a:xfrm>
        </p:spPr>
        <p:txBody>
          <a:bodyPr>
            <a:normAutofit/>
          </a:bodyPr>
          <a:lstStyle>
            <a:lvl1pPr marL="0" indent="0">
              <a:buNone/>
              <a:defRPr sz="2133" b="1" spc="133" baseline="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831851" y="5879508"/>
            <a:ext cx="10515600" cy="396443"/>
          </a:xfrm>
        </p:spPr>
        <p:txBody>
          <a:bodyPr>
            <a:normAutofit/>
          </a:bodyPr>
          <a:lstStyle>
            <a:lvl1pPr marL="0" indent="0">
              <a:buNone/>
              <a:defRPr sz="1867" b="0">
                <a:solidFill>
                  <a:srgbClr val="ECEAD1"/>
                </a:solidFill>
                <a:effectLs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Presenter Name | Date</a:t>
            </a:r>
          </a:p>
        </p:txBody>
      </p:sp>
    </p:spTree>
    <p:extLst>
      <p:ext uri="{BB962C8B-B14F-4D97-AF65-F5344CB8AC3E}">
        <p14:creationId xmlns:p14="http://schemas.microsoft.com/office/powerpoint/2010/main" val="3206359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ction Header-Green">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10515600" cy="1325563"/>
          </a:xfrm>
        </p:spPr>
        <p:txBody>
          <a:bodyPr/>
          <a:lstStyle>
            <a:lvl1pPr algn="ctr">
              <a:defRPr>
                <a:solidFill>
                  <a:schemeClr val="bg1"/>
                </a:solidFill>
              </a:defRPr>
            </a:lvl1pPr>
          </a:lstStyle>
          <a:p>
            <a:r>
              <a:rPr lang="en-US"/>
              <a:t>Simple Break Section</a:t>
            </a:r>
          </a:p>
        </p:txBody>
      </p:sp>
    </p:spTree>
    <p:extLst>
      <p:ext uri="{BB962C8B-B14F-4D97-AF65-F5344CB8AC3E}">
        <p14:creationId xmlns:p14="http://schemas.microsoft.com/office/powerpoint/2010/main" val="11157028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ection Header-Gray">
    <p:bg>
      <p:bgPr>
        <a:solidFill>
          <a:srgbClr val="7E96A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10515600" cy="1325563"/>
          </a:xfrm>
        </p:spPr>
        <p:txBody>
          <a:bodyPr/>
          <a:lstStyle>
            <a:lvl1pPr algn="ctr">
              <a:defRPr>
                <a:solidFill>
                  <a:schemeClr val="bg1"/>
                </a:solidFill>
              </a:defRPr>
            </a:lvl1pPr>
          </a:lstStyle>
          <a:p>
            <a:r>
              <a:rPr lang="en-US"/>
              <a:t>Simple Break Section</a:t>
            </a:r>
          </a:p>
        </p:txBody>
      </p:sp>
    </p:spTree>
    <p:extLst>
      <p:ext uri="{BB962C8B-B14F-4D97-AF65-F5344CB8AC3E}">
        <p14:creationId xmlns:p14="http://schemas.microsoft.com/office/powerpoint/2010/main" val="261398791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243840" y="292608"/>
            <a:ext cx="11667744" cy="6339840"/>
          </a:xfrm>
          <a:prstGeom prst="rect">
            <a:avLst/>
          </a:prstGeom>
          <a:solidFill>
            <a:srgbClr val="0067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838200" y="2681605"/>
            <a:ext cx="10515600" cy="1325563"/>
          </a:xfrm>
        </p:spPr>
        <p:txBody>
          <a:bodyPr/>
          <a:lstStyle>
            <a:lvl1pPr algn="ctr">
              <a:defRPr>
                <a:solidFill>
                  <a:schemeClr val="bg1"/>
                </a:solidFill>
              </a:defRPr>
            </a:lvl1pPr>
          </a:lstStyle>
          <a:p>
            <a:r>
              <a:rPr lang="en-US"/>
              <a:t>Simple Break Section</a:t>
            </a:r>
          </a:p>
        </p:txBody>
      </p:sp>
    </p:spTree>
    <p:extLst>
      <p:ext uri="{BB962C8B-B14F-4D97-AF65-F5344CB8AC3E}">
        <p14:creationId xmlns:p14="http://schemas.microsoft.com/office/powerpoint/2010/main" val="29532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Photo-2">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4193419" cy="3646623"/>
          </a:xfrm>
        </p:spPr>
        <p:txBody>
          <a:bodyPr anchor="t"/>
          <a:lstStyle>
            <a:lvl1pPr algn="l">
              <a:defRPr>
                <a:solidFill>
                  <a:schemeClr val="bg1"/>
                </a:solidFill>
              </a:defRPr>
            </a:lvl1pPr>
          </a:lstStyle>
          <a:p>
            <a:r>
              <a:rPr lang="en-US"/>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6096000" y="0"/>
            <a:ext cx="6096000"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Tree>
    <p:extLst>
      <p:ext uri="{BB962C8B-B14F-4D97-AF65-F5344CB8AC3E}">
        <p14:creationId xmlns:p14="http://schemas.microsoft.com/office/powerpoint/2010/main" val="10103676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1" y="-45355"/>
            <a:ext cx="5183188" cy="6939185"/>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9788" y="457200"/>
            <a:ext cx="3932237" cy="1600200"/>
          </a:xfrm>
        </p:spPr>
        <p:txBody>
          <a:bodyPr anchor="b"/>
          <a:lstStyle>
            <a:lvl1pPr>
              <a:defRPr sz="3200">
                <a:solidFill>
                  <a:schemeClr val="bg1"/>
                </a:solidFill>
              </a:defRPr>
            </a:lvl1pPr>
          </a:lstStyle>
          <a:p>
            <a:r>
              <a:rPr lang="en-US"/>
              <a:t>Header Goes Here</a:t>
            </a:r>
          </a:p>
        </p:txBody>
      </p:sp>
      <p:sp>
        <p:nvSpPr>
          <p:cNvPr id="3" name="Content Placeholder 2"/>
          <p:cNvSpPr>
            <a:spLocks noGrp="1"/>
          </p:cNvSpPr>
          <p:nvPr>
            <p:ph idx="1"/>
          </p:nvPr>
        </p:nvSpPr>
        <p:spPr>
          <a:xfrm>
            <a:off x="5526279" y="987426"/>
            <a:ext cx="5829108" cy="4873625"/>
          </a:xfrm>
        </p:spPr>
        <p:txBody>
          <a:bodyPr/>
          <a:lstStyle>
            <a:lvl1pPr>
              <a:defRPr sz="3200">
                <a:solidFill>
                  <a:srgbClr val="006747"/>
                </a:solidFill>
              </a:defRPr>
            </a:lvl1pPr>
            <a:lvl2pPr>
              <a:defRPr sz="2800">
                <a:solidFill>
                  <a:srgbClr val="006747"/>
                </a:solidFill>
              </a:defRPr>
            </a:lvl2pPr>
            <a:lvl3pPr>
              <a:defRPr sz="2400">
                <a:solidFill>
                  <a:srgbClr val="006747"/>
                </a:solidFill>
              </a:defRPr>
            </a:lvl3pPr>
            <a:lvl4pPr>
              <a:defRPr sz="2000">
                <a:solidFill>
                  <a:srgbClr val="006747"/>
                </a:solidFill>
              </a:defRPr>
            </a:lvl4pPr>
            <a:lvl5pPr>
              <a:defRPr sz="2000">
                <a:solidFill>
                  <a:srgbClr val="006747"/>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9CCC5C3-A448-4E2B-BFD2-73614EC32C0B}" type="slidenum">
              <a:rPr lang="en-US" smtClean="0"/>
              <a:t>‹#›</a:t>
            </a:fld>
            <a:endParaRPr lang="en-US"/>
          </a:p>
        </p:txBody>
      </p:sp>
    </p:spTree>
    <p:extLst>
      <p:ext uri="{BB962C8B-B14F-4D97-AF65-F5344CB8AC3E}">
        <p14:creationId xmlns:p14="http://schemas.microsoft.com/office/powerpoint/2010/main" val="2286538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45355"/>
            <a:ext cx="12192000" cy="292212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9788" y="457200"/>
            <a:ext cx="4132905" cy="1600200"/>
          </a:xfrm>
        </p:spPr>
        <p:txBody>
          <a:bodyPr anchor="b"/>
          <a:lstStyle>
            <a:lvl1pPr>
              <a:defRPr sz="3200">
                <a:solidFill>
                  <a:schemeClr val="bg1"/>
                </a:solidFill>
              </a:defRPr>
            </a:lvl1pPr>
          </a:lstStyle>
          <a:p>
            <a:r>
              <a:rPr lang="en-US"/>
              <a:t>Header Goes Here</a:t>
            </a:r>
          </a:p>
        </p:txBody>
      </p:sp>
      <p:sp>
        <p:nvSpPr>
          <p:cNvPr id="4" name="Text Placeholder 3"/>
          <p:cNvSpPr>
            <a:spLocks noGrp="1"/>
          </p:cNvSpPr>
          <p:nvPr>
            <p:ph type="body" sz="half" idx="2"/>
          </p:nvPr>
        </p:nvSpPr>
        <p:spPr>
          <a:xfrm>
            <a:off x="839788" y="3178139"/>
            <a:ext cx="5379501" cy="2945259"/>
          </a:xfrm>
        </p:spPr>
        <p:txBody>
          <a:bodyPr>
            <a:normAutofit/>
          </a:bodyPr>
          <a:lstStyle>
            <a:lvl1pPr marL="0" indent="0">
              <a:buNone/>
              <a:defRPr sz="24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9CCC5C3-A448-4E2B-BFD2-73614EC32C0B}"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6711951" y="-44450"/>
            <a:ext cx="4809067" cy="4976284"/>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6711951" y="5162192"/>
            <a:ext cx="4809067" cy="605035"/>
          </a:xfrm>
        </p:spPr>
        <p:txBody>
          <a:bodyPr/>
          <a:lstStyle>
            <a:lvl1pPr marL="0" indent="0" algn="ctr">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4167357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solidFill>
                  <a:srgbClr val="006747"/>
                </a:solidFill>
              </a:defRPr>
            </a:lvl1pPr>
          </a:lstStyle>
          <a:p>
            <a:r>
              <a:rPr lang="en-US"/>
              <a:t>Header Goes Here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9CCC5C3-A448-4E2B-BFD2-73614EC32C0B}" type="slidenum">
              <a:rPr lang="en-US" smtClean="0"/>
              <a:t>‹#›</a:t>
            </a:fld>
            <a:endParaRPr lang="en-US"/>
          </a:p>
        </p:txBody>
      </p:sp>
      <p:sp>
        <p:nvSpPr>
          <p:cNvPr id="8" name="Rectangle 7">
            <a:extLst>
              <a:ext uri="{FF2B5EF4-FFF2-40B4-BE49-F238E27FC236}">
                <a16:creationId xmlns:a16="http://schemas.microsoft.com/office/drawing/2014/main" id="{89BF4C2C-1ED6-0F47-810A-EE823A1E98D4}"/>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51059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log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1563" y="987426"/>
            <a:ext cx="3932237" cy="1069973"/>
          </a:xfrm>
        </p:spPr>
        <p:txBody>
          <a:bodyPr anchor="b"/>
          <a:lstStyle>
            <a:lvl1pPr>
              <a:defRPr sz="3200">
                <a:solidFill>
                  <a:srgbClr val="006747"/>
                </a:solidFill>
              </a:defRPr>
            </a:lvl1pPr>
          </a:lstStyle>
          <a:p>
            <a:r>
              <a:rPr lang="en-US"/>
              <a:t>Header Goes Here</a:t>
            </a:r>
          </a:p>
        </p:txBody>
      </p:sp>
      <p:sp>
        <p:nvSpPr>
          <p:cNvPr id="4" name="Text Placeholder 3"/>
          <p:cNvSpPr>
            <a:spLocks noGrp="1"/>
          </p:cNvSpPr>
          <p:nvPr>
            <p:ph type="body" sz="half" idx="2"/>
          </p:nvPr>
        </p:nvSpPr>
        <p:spPr>
          <a:xfrm>
            <a:off x="7421563" y="2057401"/>
            <a:ext cx="3932237" cy="3811588"/>
          </a:xfrm>
        </p:spPr>
        <p:txBody>
          <a:bodyPr/>
          <a:lstStyle>
            <a:lvl1pPr marL="0" indent="0">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9CCC5C3-A448-4E2B-BFD2-73614EC32C0B}"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880884" y="987426"/>
            <a:ext cx="6170083" cy="4872567"/>
          </a:xfrm>
        </p:spPr>
        <p:txBody>
          <a:bodyPr/>
          <a:lstStyle/>
          <a:p>
            <a:r>
              <a:rPr lang="en-US"/>
              <a:t>Click icon to add chart</a:t>
            </a:r>
          </a:p>
        </p:txBody>
      </p:sp>
    </p:spTree>
    <p:extLst>
      <p:ext uri="{BB962C8B-B14F-4D97-AF65-F5344CB8AC3E}">
        <p14:creationId xmlns:p14="http://schemas.microsoft.com/office/powerpoint/2010/main" val="2599285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514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16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831851" y="623147"/>
            <a:ext cx="10515600" cy="1450619"/>
          </a:xfrm>
        </p:spPr>
        <p:txBody>
          <a:bodyPr anchor="b"/>
          <a:lstStyle>
            <a:lvl1pPr algn="r">
              <a:defRPr sz="6000">
                <a:solidFill>
                  <a:schemeClr val="bg1"/>
                </a:solidFill>
              </a:defRPr>
            </a:lvl1pPr>
          </a:lstStyle>
          <a:p>
            <a:r>
              <a:rPr lang="en-US"/>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831851" y="2100754"/>
            <a:ext cx="10515600" cy="750093"/>
          </a:xfrm>
        </p:spPr>
        <p:txBody>
          <a:bodyPr>
            <a:normAutofit/>
          </a:bodyPr>
          <a:lstStyle>
            <a:lvl1pPr marL="0" indent="0" algn="r">
              <a:buNone/>
              <a:defRPr sz="2133" b="1" spc="133" baseline="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831851" y="3061801"/>
            <a:ext cx="10515600" cy="396443"/>
          </a:xfrm>
        </p:spPr>
        <p:txBody>
          <a:bodyPr>
            <a:normAutofit/>
          </a:bodyPr>
          <a:lstStyle>
            <a:lvl1pPr marL="0" indent="0" algn="r">
              <a:buNone/>
              <a:defRPr sz="1867" b="0">
                <a:solidFill>
                  <a:srgbClr val="ECEAD1"/>
                </a:solidFill>
                <a:effectLs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Presenter Name | Date</a:t>
            </a:r>
          </a:p>
        </p:txBody>
      </p:sp>
    </p:spTree>
    <p:extLst>
      <p:ext uri="{BB962C8B-B14F-4D97-AF65-F5344CB8AC3E}">
        <p14:creationId xmlns:p14="http://schemas.microsoft.com/office/powerpoint/2010/main" val="2375603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18F47-1413-4609-9144-9FEB79782CD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8344913-56F5-4926-BCAA-F1BF6ABE288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79A08-8208-4405-9703-547943F2384D}"/>
              </a:ext>
            </a:extLst>
          </p:cNvPr>
          <p:cNvSpPr>
            <a:spLocks noGrp="1"/>
          </p:cNvSpPr>
          <p:nvPr>
            <p:ph type="dt" sz="half" idx="10"/>
          </p:nvPr>
        </p:nvSpPr>
        <p:spPr/>
        <p:txBody>
          <a:bodyPr/>
          <a:lstStyle/>
          <a:p>
            <a:fld id="{6451A3B9-E4C9-4AB8-BDC2-996A3952DB1F}" type="datetimeFigureOut">
              <a:rPr lang="en-US" smtClean="0"/>
              <a:t>12/5/2021</a:t>
            </a:fld>
            <a:endParaRPr lang="en-US"/>
          </a:p>
        </p:txBody>
      </p:sp>
      <p:sp>
        <p:nvSpPr>
          <p:cNvPr id="5" name="Footer Placeholder 4">
            <a:extLst>
              <a:ext uri="{FF2B5EF4-FFF2-40B4-BE49-F238E27FC236}">
                <a16:creationId xmlns:a16="http://schemas.microsoft.com/office/drawing/2014/main" id="{9A1571AA-245A-42CE-A733-18A8175A4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1B95B-C5F3-4EA9-8F34-17A6A05FCE0B}"/>
              </a:ext>
            </a:extLst>
          </p:cNvPr>
          <p:cNvSpPr>
            <a:spLocks noGrp="1"/>
          </p:cNvSpPr>
          <p:nvPr>
            <p:ph type="sldNum" sz="quarter" idx="12"/>
          </p:nvPr>
        </p:nvSpPr>
        <p:spPr/>
        <p:txBody>
          <a:bodyPr/>
          <a:lstStyle/>
          <a:p>
            <a:fld id="{4D493885-3038-404D-801D-94E13EC0C643}" type="slidenum">
              <a:rPr lang="en-US" smtClean="0"/>
              <a:t>‹#›</a:t>
            </a:fld>
            <a:endParaRPr lang="en-US"/>
          </a:p>
        </p:txBody>
      </p:sp>
    </p:spTree>
    <p:extLst>
      <p:ext uri="{BB962C8B-B14F-4D97-AF65-F5344CB8AC3E}">
        <p14:creationId xmlns:p14="http://schemas.microsoft.com/office/powerpoint/2010/main" val="142755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Logo-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67137"/>
            <a:ext cx="10515600" cy="923551"/>
          </a:xfrm>
        </p:spPr>
        <p:txBody>
          <a:bodyPr/>
          <a:lstStyle>
            <a:lvl1pPr>
              <a:defRPr>
                <a:solidFill>
                  <a:srgbClr val="006747"/>
                </a:solidFill>
              </a:defRPr>
            </a:lvl1pPr>
          </a:lstStyle>
          <a:p>
            <a:r>
              <a:rPr lang="en-US"/>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9CCC5C3-A448-4E2B-BFD2-73614EC32C0B}" type="slidenum">
              <a:rPr lang="en-US" smtClean="0"/>
              <a:t>‹#›</a:t>
            </a:fld>
            <a:endParaRPr lang="en-US"/>
          </a:p>
        </p:txBody>
      </p:sp>
    </p:spTree>
    <p:extLst>
      <p:ext uri="{BB962C8B-B14F-4D97-AF65-F5344CB8AC3E}">
        <p14:creationId xmlns:p14="http://schemas.microsoft.com/office/powerpoint/2010/main" val="167883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Logo-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9CCC5C3-A448-4E2B-BFD2-73614EC32C0B}" type="slidenum">
              <a:rPr lang="en-US" smtClean="0"/>
              <a:t>‹#›</a:t>
            </a:fld>
            <a:endParaRPr lang="en-US"/>
          </a:p>
        </p:txBody>
      </p:sp>
    </p:spTree>
    <p:extLst>
      <p:ext uri="{BB962C8B-B14F-4D97-AF65-F5344CB8AC3E}">
        <p14:creationId xmlns:p14="http://schemas.microsoft.com/office/powerpoint/2010/main" val="5752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CB8BCE3-AF16-6D41-B95F-884EAC5A8EB3}"/>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99CCC5C3-A448-4E2B-BFD2-73614EC32C0B}" type="slidenum">
              <a:rPr lang="en-US" smtClean="0"/>
              <a:t>‹#›</a:t>
            </a:fld>
            <a:endParaRPr lang="en-US"/>
          </a:p>
        </p:txBody>
      </p:sp>
    </p:spTree>
    <p:extLst>
      <p:ext uri="{BB962C8B-B14F-4D97-AF65-F5344CB8AC3E}">
        <p14:creationId xmlns:p14="http://schemas.microsoft.com/office/powerpoint/2010/main" val="3962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a:t>Header Goes Here</a:t>
            </a:r>
          </a:p>
        </p:txBody>
      </p:sp>
      <p:sp>
        <p:nvSpPr>
          <p:cNvPr id="3" name="Content Placeholder 2"/>
          <p:cNvSpPr>
            <a:spLocks noGrp="1"/>
          </p:cNvSpPr>
          <p:nvPr>
            <p:ph sz="half" idx="1"/>
          </p:nvPr>
        </p:nvSpPr>
        <p:spPr>
          <a:xfrm>
            <a:off x="838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9CCC5C3-A448-4E2B-BFD2-73614EC32C0B}"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26287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p:spPr>
        <p:txBody>
          <a:bodyPr/>
          <a:lstStyle>
            <a:lvl1pPr>
              <a:defRPr>
                <a:solidFill>
                  <a:srgbClr val="006747"/>
                </a:solidFill>
              </a:defRPr>
            </a:lvl1pPr>
          </a:lstStyle>
          <a:p>
            <a:r>
              <a:rPr lang="en-US"/>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239283" cy="68580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99CCC5C3-A448-4E2B-BFD2-73614EC32C0B}"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838200" y="1825625"/>
            <a:ext cx="5166645" cy="4351339"/>
          </a:xfrm>
        </p:spPr>
        <p:txBody>
          <a:bodyPr/>
          <a:lstStyle/>
          <a:p>
            <a:r>
              <a:rPr lang="en-US"/>
              <a:t>Click icon to add picture</a:t>
            </a:r>
          </a:p>
        </p:txBody>
      </p:sp>
    </p:spTree>
    <p:extLst>
      <p:ext uri="{BB962C8B-B14F-4D97-AF65-F5344CB8AC3E}">
        <p14:creationId xmlns:p14="http://schemas.microsoft.com/office/powerpoint/2010/main" val="258694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3">
    <p:bg>
      <p:bgPr>
        <a:solidFill>
          <a:srgbClr val="ECEAD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a:t>Header Goes Here</a:t>
            </a:r>
          </a:p>
        </p:txBody>
      </p:sp>
      <p:sp>
        <p:nvSpPr>
          <p:cNvPr id="3" name="Content Placeholder 2"/>
          <p:cNvSpPr>
            <a:spLocks noGrp="1"/>
          </p:cNvSpPr>
          <p:nvPr>
            <p:ph sz="half" idx="1"/>
          </p:nvPr>
        </p:nvSpPr>
        <p:spPr>
          <a:xfrm>
            <a:off x="838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9CCC5C3-A448-4E2B-BFD2-73614EC32C0B}"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297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solidFill>
                  <a:srgbClr val="006747"/>
                </a:solidFill>
              </a:defRPr>
            </a:lvl1pPr>
          </a:lstStyle>
          <a:p>
            <a:r>
              <a:rPr lang="en-US"/>
              <a:t>Header Goes Here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6747"/>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6747"/>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9CCC5C3-A448-4E2B-BFD2-73614EC32C0B}" type="slidenum">
              <a:rPr lang="en-US" smtClean="0"/>
              <a:t>‹#›</a:t>
            </a:fld>
            <a:endParaRPr lang="en-US"/>
          </a:p>
        </p:txBody>
      </p:sp>
      <p:sp>
        <p:nvSpPr>
          <p:cNvPr id="10" name="Rectangle 9">
            <a:extLst>
              <a:ext uri="{FF2B5EF4-FFF2-40B4-BE49-F238E27FC236}">
                <a16:creationId xmlns:a16="http://schemas.microsoft.com/office/drawing/2014/main" id="{DEE8CF8B-D494-CC47-8E2D-52DC8E8EF28F}"/>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8433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8A45A-D7DA-4869-BFDF-F0715EF68D19}" type="datetimeFigureOut">
              <a:rPr lang="en-US" smtClean="0"/>
              <a:t>12/5/2021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CC5C3-A448-4E2B-BFD2-73614EC32C0B}" type="slidenum">
              <a:rPr lang="en-US" smtClean="0"/>
              <a:t>‹#›</a:t>
            </a:fld>
            <a:endParaRPr lang="en-US"/>
          </a:p>
        </p:txBody>
      </p:sp>
    </p:spTree>
    <p:extLst>
      <p:ext uri="{BB962C8B-B14F-4D97-AF65-F5344CB8AC3E}">
        <p14:creationId xmlns:p14="http://schemas.microsoft.com/office/powerpoint/2010/main" val="260440074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xStyles>
    <p:titleStyle>
      <a:lvl1pPr algn="l" defTabSz="914377"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hyperlink" Target="https://creativecommons.org/licenses/by/3.0/" TargetMode="External"/><Relationship Id="rId5" Type="http://schemas.openxmlformats.org/officeDocument/2006/relationships/hyperlink" Target="https://blog.scielo.org/en/2015/10/21/launch-of-research-integrity-peer-review-journal/"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hyperlink" Target="https://digitaled.ie/digital-tools/" TargetMode="External"/><Relationship Id="rId3" Type="http://schemas.openxmlformats.org/officeDocument/2006/relationships/notesSlide" Target="../notesSlides/notesSlide12.xml"/><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hyperlink" Target="https://creativecommons.org/licenses/by/3.0/" TargetMode="External"/><Relationship Id="rId5" Type="http://schemas.openxmlformats.org/officeDocument/2006/relationships/hyperlink" Target="https://www.leafsoftwaresolutions.com/leverage-microsoft-teams.html" TargetMode="External"/><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1.xml"/><Relationship Id="rId7" Type="http://schemas.openxmlformats.org/officeDocument/2006/relationships/image" Target="../media/image30.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9.xml"/><Relationship Id="rId1" Type="http://schemas.openxmlformats.org/officeDocument/2006/relationships/tags" Target="../tags/tag25.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0.xml"/><Relationship Id="rId5" Type="http://schemas.openxmlformats.org/officeDocument/2006/relationships/image" Target="../media/image4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6.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vek/7161995567" TargetMode="Externa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9.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ags" Target="../tags/tag40.xml"/><Relationship Id="rId6" Type="http://schemas.openxmlformats.org/officeDocument/2006/relationships/hyperlink" Target="https://creativecommons.org/licenses/by/3.0/" TargetMode="External"/><Relationship Id="rId5" Type="http://schemas.openxmlformats.org/officeDocument/2006/relationships/hyperlink" Target="https://fabiusmaximus.com/2013/10/15/ipcc-climate-change-warming-56906/" TargetMode="Externa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hyperlink" Target="https://creativecommons.org/licenses/by-nc-sa/3.0/" TargetMode="External"/><Relationship Id="rId5" Type="http://schemas.openxmlformats.org/officeDocument/2006/relationships/hyperlink" Target="https://www.peoplemattersglobal.com/article/leadtheway/five-defining-traits-of-future-ready-leaders-23197" TargetMode="Externa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hyperlink" Target="https://pxhere.com/en/photo/1586349"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articulate.com/360/storyline" TargetMode="External"/><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hyperlink" Target="https://doi-org.ezproxy.lib.usf.edu/10.1037/0003-066X.63.8.760" TargetMode="External"/><Relationship Id="rId5" Type="http://schemas.openxmlformats.org/officeDocument/2006/relationships/hyperlink" Target="https://mdreducation.com/2018/04/10/evolving-role-library-librarian-library-week/%E2%80%8B" TargetMode="External"/><Relationship Id="rId4" Type="http://schemas.openxmlformats.org/officeDocument/2006/relationships/hyperlink" Target="https://scholarcommons.usf.edu/cgi/viewcontent.cgi?article=9207&amp;context=etd"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hyperlink" Target="http://sashabarab.org/article/425/"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44FF-66D0-49DF-ACB5-6082F633FDE6}"/>
              </a:ext>
            </a:extLst>
          </p:cNvPr>
          <p:cNvSpPr>
            <a:spLocks noGrp="1"/>
          </p:cNvSpPr>
          <p:nvPr>
            <p:ph type="title"/>
          </p:nvPr>
        </p:nvSpPr>
        <p:spPr>
          <a:xfrm>
            <a:off x="831851" y="626675"/>
            <a:ext cx="10515600" cy="2316822"/>
          </a:xfrm>
        </p:spPr>
        <p:txBody>
          <a:bodyPr vert="horz" lIns="91440" tIns="45720" rIns="91440" bIns="45720" rtlCol="0" anchor="t">
            <a:noAutofit/>
          </a:bodyPr>
          <a:lstStyle/>
          <a:p>
            <a:r>
              <a:rPr lang="en-US" sz="4800" b="0" i="0" u="none" strike="noStrike" baseline="0" dirty="0">
                <a:latin typeface="Arial"/>
                <a:cs typeface="Arial"/>
              </a:rPr>
              <a:t>Facilitate This: </a:t>
            </a:r>
            <a:r>
              <a:rPr lang="en-US" sz="4800" b="0" dirty="0">
                <a:latin typeface="Arial"/>
                <a:cs typeface="Arial"/>
              </a:rPr>
              <a:t>Group Discussions &amp; </a:t>
            </a:r>
            <a:br>
              <a:rPr lang="en-US" sz="4800" b="0" i="0" u="none" strike="noStrike" baseline="0" dirty="0"/>
            </a:br>
            <a:r>
              <a:rPr lang="en-US" sz="4800" b="0" i="0" u="none" strike="noStrike" baseline="0" dirty="0">
                <a:latin typeface="Arial"/>
                <a:cs typeface="Arial"/>
              </a:rPr>
              <a:t>Responsive Librarianship</a:t>
            </a:r>
          </a:p>
        </p:txBody>
      </p:sp>
      <p:sp>
        <p:nvSpPr>
          <p:cNvPr id="4" name="Text Placeholder 3">
            <a:extLst>
              <a:ext uri="{FF2B5EF4-FFF2-40B4-BE49-F238E27FC236}">
                <a16:creationId xmlns:a16="http://schemas.microsoft.com/office/drawing/2014/main" id="{A990E4CC-6A9D-4793-8B99-9D43C203F5DA}"/>
              </a:ext>
            </a:extLst>
          </p:cNvPr>
          <p:cNvSpPr>
            <a:spLocks noGrp="1"/>
          </p:cNvSpPr>
          <p:nvPr>
            <p:ph type="body" idx="1"/>
          </p:nvPr>
        </p:nvSpPr>
        <p:spPr>
          <a:xfrm>
            <a:off x="829432" y="5503946"/>
            <a:ext cx="7259191" cy="750093"/>
          </a:xfrm>
        </p:spPr>
        <p:txBody>
          <a:bodyPr vert="horz" lIns="91440" tIns="45720" rIns="91440" bIns="45720" rtlCol="0" anchor="t">
            <a:normAutofit/>
          </a:bodyPr>
          <a:lstStyle/>
          <a:p>
            <a:r>
              <a:rPr lang="en-US" sz="1800" b="0">
                <a:latin typeface="Arial"/>
                <a:cs typeface="Arial"/>
              </a:rPr>
              <a:t>For: EME6613</a:t>
            </a:r>
            <a:r>
              <a:rPr lang="en-US" sz="1800" b="0" u="none" strike="noStrike" baseline="0">
                <a:latin typeface="Arial"/>
                <a:cs typeface="Arial"/>
              </a:rPr>
              <a:t> under the guidance of Dr. Yiping Lou</a:t>
            </a:r>
            <a:r>
              <a:rPr lang="en-US" sz="1800" b="0">
                <a:latin typeface="Arial"/>
                <a:cs typeface="Arial"/>
              </a:rPr>
              <a:t> </a:t>
            </a:r>
            <a:endParaRPr lang="en-US" sz="1800">
              <a:latin typeface="Arial"/>
              <a:cs typeface="Arial"/>
            </a:endParaRPr>
          </a:p>
          <a:p>
            <a:r>
              <a:rPr lang="en-US" sz="1800" b="0">
                <a:latin typeface="Arial"/>
                <a:cs typeface="Arial"/>
              </a:rPr>
              <a:t>11/26/2021</a:t>
            </a:r>
            <a:endParaRPr lang="en-US" sz="1800">
              <a:latin typeface="Arial"/>
              <a:cs typeface="Arial"/>
            </a:endParaRPr>
          </a:p>
        </p:txBody>
      </p:sp>
      <p:sp>
        <p:nvSpPr>
          <p:cNvPr id="6" name="Text Placeholder 5">
            <a:extLst>
              <a:ext uri="{FF2B5EF4-FFF2-40B4-BE49-F238E27FC236}">
                <a16:creationId xmlns:a16="http://schemas.microsoft.com/office/drawing/2014/main" id="{75DB2BEB-A326-491C-BBAB-132D68632D86}"/>
              </a:ext>
            </a:extLst>
          </p:cNvPr>
          <p:cNvSpPr>
            <a:spLocks noGrp="1"/>
          </p:cNvSpPr>
          <p:nvPr>
            <p:ph type="body" idx="11"/>
          </p:nvPr>
        </p:nvSpPr>
        <p:spPr>
          <a:xfrm>
            <a:off x="838364" y="6244226"/>
            <a:ext cx="10515600" cy="396443"/>
          </a:xfrm>
        </p:spPr>
        <p:txBody>
          <a:bodyPr vert="horz" lIns="91440" tIns="45720" rIns="91440" bIns="45720" rtlCol="0" anchor="t">
            <a:normAutofit/>
          </a:bodyPr>
          <a:lstStyle/>
          <a:p>
            <a:r>
              <a:rPr lang="en-US" sz="1850">
                <a:solidFill>
                  <a:schemeClr val="bg1"/>
                </a:solidFill>
                <a:latin typeface="Arial"/>
                <a:cs typeface="Arial"/>
              </a:rPr>
              <a:t>By: Tracie Cooper, Maryellen Nash, Amy Albaugh</a:t>
            </a:r>
          </a:p>
        </p:txBody>
      </p:sp>
      <p:pic>
        <p:nvPicPr>
          <p:cNvPr id="3" name="Picture 4" descr="Graphical user interface&#10;&#10;Description automatically generated">
            <a:extLst>
              <a:ext uri="{FF2B5EF4-FFF2-40B4-BE49-F238E27FC236}">
                <a16:creationId xmlns:a16="http://schemas.microsoft.com/office/drawing/2014/main" id="{63A00259-BA1E-48DD-B916-AE272C7E11CF}"/>
              </a:ext>
            </a:extLst>
          </p:cNvPr>
          <p:cNvPicPr>
            <a:picLocks noChangeAspect="1"/>
          </p:cNvPicPr>
          <p:nvPr/>
        </p:nvPicPr>
        <p:blipFill>
          <a:blip r:embed="rId4"/>
          <a:stretch>
            <a:fillRect/>
          </a:stretch>
        </p:blipFill>
        <p:spPr>
          <a:xfrm>
            <a:off x="3236050" y="1716455"/>
            <a:ext cx="5726071" cy="4278270"/>
          </a:xfrm>
          <a:prstGeom prst="rect">
            <a:avLst/>
          </a:prstGeom>
        </p:spPr>
      </p:pic>
    </p:spTree>
    <p:custDataLst>
      <p:tags r:id="rId1"/>
    </p:custDataLst>
    <p:extLst>
      <p:ext uri="{BB962C8B-B14F-4D97-AF65-F5344CB8AC3E}">
        <p14:creationId xmlns:p14="http://schemas.microsoft.com/office/powerpoint/2010/main" val="2914279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04F388F-B64D-404A-8049-5939BAF12C2A}"/>
              </a:ext>
            </a:extLst>
          </p:cNvPr>
          <p:cNvSpPr>
            <a:spLocks noGrp="1"/>
          </p:cNvSpPr>
          <p:nvPr>
            <p:ph type="title"/>
          </p:nvPr>
        </p:nvSpPr>
        <p:spPr>
          <a:xfrm>
            <a:off x="648059" y="457200"/>
            <a:ext cx="4307399" cy="1017639"/>
          </a:xfrm>
        </p:spPr>
        <p:txBody>
          <a:bodyPr anchor="t"/>
          <a:lstStyle/>
          <a:p>
            <a:r>
              <a:rPr lang="en-US" dirty="0"/>
              <a:t>Multimedia Learning Principles</a:t>
            </a:r>
          </a:p>
        </p:txBody>
      </p:sp>
      <p:pic>
        <p:nvPicPr>
          <p:cNvPr id="7" name="Picture 11" descr="Diagram&#10;&#10;Description automatically generated">
            <a:extLst>
              <a:ext uri="{FF2B5EF4-FFF2-40B4-BE49-F238E27FC236}">
                <a16:creationId xmlns:a16="http://schemas.microsoft.com/office/drawing/2014/main" id="{7EA803F8-1ABA-40CB-82E3-6FB0DACCDBB3}"/>
              </a:ext>
            </a:extLst>
          </p:cNvPr>
          <p:cNvPicPr>
            <a:picLocks noGrp="1" noChangeAspect="1"/>
          </p:cNvPicPr>
          <p:nvPr>
            <p:ph idx="1"/>
          </p:nvPr>
        </p:nvPicPr>
        <p:blipFill>
          <a:blip r:embed="rId4"/>
          <a:stretch>
            <a:fillRect/>
          </a:stretch>
        </p:blipFill>
        <p:spPr>
          <a:xfrm>
            <a:off x="5496781" y="2057400"/>
            <a:ext cx="6514547" cy="1872934"/>
          </a:xfrm>
          <a:prstGeom prst="rect">
            <a:avLst/>
          </a:prstGeom>
          <a:noFill/>
        </p:spPr>
      </p:pic>
      <p:sp>
        <p:nvSpPr>
          <p:cNvPr id="3" name="Content Placeholder 2">
            <a:extLst>
              <a:ext uri="{FF2B5EF4-FFF2-40B4-BE49-F238E27FC236}">
                <a16:creationId xmlns:a16="http://schemas.microsoft.com/office/drawing/2014/main" id="{B3791757-1822-44B3-99ED-0B98AF36CB67}"/>
              </a:ext>
            </a:extLst>
          </p:cNvPr>
          <p:cNvSpPr>
            <a:spLocks noGrp="1"/>
          </p:cNvSpPr>
          <p:nvPr>
            <p:ph type="body" sz="half" idx="2"/>
          </p:nvPr>
        </p:nvSpPr>
        <p:spPr>
          <a:xfrm>
            <a:off x="839788" y="1474838"/>
            <a:ext cx="3932237" cy="4925961"/>
          </a:xfrm>
        </p:spPr>
        <p:txBody>
          <a:bodyPr>
            <a:normAutofit/>
          </a:bodyPr>
          <a:lstStyle/>
          <a:p>
            <a:pPr marL="228600" marR="0">
              <a:spcBef>
                <a:spcPts val="0"/>
              </a:spcBef>
              <a:spcAft>
                <a:spcPts val="0"/>
              </a:spcAft>
            </a:pPr>
            <a:r>
              <a:rPr lang="en-US" dirty="0">
                <a:effectLst/>
              </a:rPr>
              <a:t>A combination of voice-over narrations, animated and still graphics, and textual elements were combined, being careful to observe several principles of multimedia learning including:</a:t>
            </a:r>
          </a:p>
          <a:p>
            <a:pPr marL="228600" marR="0">
              <a:spcBef>
                <a:spcPts val="0"/>
              </a:spcBef>
              <a:spcAft>
                <a:spcPts val="0"/>
              </a:spcAft>
            </a:pPr>
            <a:endParaRPr lang="en-US" dirty="0">
              <a:effectLst/>
            </a:endParaRPr>
          </a:p>
          <a:p>
            <a:pPr marL="342900" marR="0" lvl="0" indent="-342900">
              <a:spcBef>
                <a:spcPts val="0"/>
              </a:spcBef>
              <a:spcAft>
                <a:spcPts val="0"/>
              </a:spcAft>
              <a:buFont typeface="Arial" panose="020B0604020202020204" pitchFamily="34" charset="0"/>
              <a:buChar char="●"/>
            </a:pPr>
            <a:r>
              <a:rPr lang="en-US" b="1" u="none" strike="noStrike" dirty="0">
                <a:effectLst/>
              </a:rPr>
              <a:t>The Segmenting Principle</a:t>
            </a:r>
            <a:r>
              <a:rPr lang="en-US" u="none" strike="noStrike" dirty="0">
                <a:effectLst/>
              </a:rPr>
              <a:t>: People learn better from a multimedia lesson presented in user-paced segments.</a:t>
            </a:r>
          </a:p>
          <a:p>
            <a:pPr marL="342900" marR="0" lvl="0" indent="-342900">
              <a:spcBef>
                <a:spcPts val="0"/>
              </a:spcBef>
              <a:spcAft>
                <a:spcPts val="0"/>
              </a:spcAft>
              <a:buFont typeface="Arial" panose="020B0604020202020204" pitchFamily="34" charset="0"/>
              <a:buChar char="●"/>
            </a:pPr>
            <a:r>
              <a:rPr lang="en-US" b="1" u="none" strike="noStrike" dirty="0">
                <a:effectLst/>
              </a:rPr>
              <a:t>The Modality Principle</a:t>
            </a:r>
            <a:r>
              <a:rPr lang="en-US" u="none" strike="noStrike" dirty="0">
                <a:effectLst/>
              </a:rPr>
              <a:t>: People learn better from graphics and narrations than from animation and on-screen text</a:t>
            </a:r>
          </a:p>
          <a:p>
            <a:pPr marL="342900" marR="0" lvl="0" indent="-342900">
              <a:spcBef>
                <a:spcPts val="0"/>
              </a:spcBef>
              <a:spcAft>
                <a:spcPts val="0"/>
              </a:spcAft>
              <a:buFont typeface="Arial" panose="020B0604020202020204" pitchFamily="34" charset="0"/>
              <a:buChar char="●"/>
            </a:pPr>
            <a:r>
              <a:rPr lang="en-US" b="1" u="none" strike="noStrike" dirty="0">
                <a:effectLst/>
              </a:rPr>
              <a:t>The Multimedia Principle</a:t>
            </a:r>
            <a:r>
              <a:rPr lang="en-US" u="none" strike="noStrike" dirty="0">
                <a:effectLst/>
              </a:rPr>
              <a:t>:  People learn better from words and pictures than from pictures alone.</a:t>
            </a:r>
          </a:p>
          <a:p>
            <a:pPr marL="342900" marR="0" lvl="0" indent="-342900">
              <a:spcBef>
                <a:spcPts val="0"/>
              </a:spcBef>
              <a:spcAft>
                <a:spcPts val="0"/>
              </a:spcAft>
              <a:buFont typeface="Arial" panose="020B0604020202020204" pitchFamily="34" charset="0"/>
              <a:buChar char="●"/>
            </a:pPr>
            <a:r>
              <a:rPr lang="en-US" b="1" u="none" strike="noStrike" dirty="0">
                <a:effectLst/>
              </a:rPr>
              <a:t>The Personalization Principle</a:t>
            </a:r>
            <a:r>
              <a:rPr lang="en-US" u="none" strike="noStrike" dirty="0">
                <a:effectLst/>
              </a:rPr>
              <a:t>: People learn better from multimedia lessons when words are in a conversational style.</a:t>
            </a:r>
          </a:p>
        </p:txBody>
      </p:sp>
      <p:sp>
        <p:nvSpPr>
          <p:cNvPr id="2" name="TextBox 1">
            <a:extLst>
              <a:ext uri="{FF2B5EF4-FFF2-40B4-BE49-F238E27FC236}">
                <a16:creationId xmlns:a16="http://schemas.microsoft.com/office/drawing/2014/main" id="{44D70898-EC43-4E67-8112-3387A59035A1}"/>
              </a:ext>
            </a:extLst>
          </p:cNvPr>
          <p:cNvSpPr txBox="1"/>
          <p:nvPr/>
        </p:nvSpPr>
        <p:spPr>
          <a:xfrm>
            <a:off x="10331570" y="3823419"/>
            <a:ext cx="174637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Arial"/>
              </a:rPr>
              <a:t>Image source: Mayer, 2008</a:t>
            </a:r>
          </a:p>
        </p:txBody>
      </p:sp>
    </p:spTree>
    <p:custDataLst>
      <p:tags r:id="rId1"/>
    </p:custDataLst>
    <p:extLst>
      <p:ext uri="{BB962C8B-B14F-4D97-AF65-F5344CB8AC3E}">
        <p14:creationId xmlns:p14="http://schemas.microsoft.com/office/powerpoint/2010/main" val="1756242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2E8A-E244-4A11-8CFA-D04C70FD616D}"/>
              </a:ext>
            </a:extLst>
          </p:cNvPr>
          <p:cNvSpPr>
            <a:spLocks noGrp="1"/>
          </p:cNvSpPr>
          <p:nvPr>
            <p:ph type="title"/>
          </p:nvPr>
        </p:nvSpPr>
        <p:spPr>
          <a:xfrm>
            <a:off x="838200" y="365125"/>
            <a:ext cx="10515600" cy="1325563"/>
          </a:xfrm>
        </p:spPr>
        <p:txBody>
          <a:bodyPr anchor="ctr">
            <a:normAutofit/>
          </a:bodyPr>
          <a:lstStyle/>
          <a:p>
            <a:pPr marR="0" rtl="0"/>
            <a:r>
              <a:rPr lang="en-US" b="0" i="0" u="none" strike="noStrike" baseline="0" dirty="0">
                <a:latin typeface="Arial"/>
                <a:cs typeface="Arial"/>
              </a:rPr>
              <a:t>Research Question</a:t>
            </a:r>
            <a:endParaRPr lang="en-US" i="0" u="none" strike="noStrike" baseline="0" dirty="0">
              <a:latin typeface="Arial"/>
              <a:cs typeface="Arial"/>
            </a:endParaRPr>
          </a:p>
        </p:txBody>
      </p:sp>
      <p:sp>
        <p:nvSpPr>
          <p:cNvPr id="8" name="Content Placeholder 2">
            <a:extLst>
              <a:ext uri="{FF2B5EF4-FFF2-40B4-BE49-F238E27FC236}">
                <a16:creationId xmlns:a16="http://schemas.microsoft.com/office/drawing/2014/main" id="{B674CF7D-F952-4031-A198-5E6EA8E6FBEE}"/>
              </a:ext>
            </a:extLst>
          </p:cNvPr>
          <p:cNvSpPr>
            <a:spLocks noGrp="1"/>
          </p:cNvSpPr>
          <p:nvPr>
            <p:ph sz="half" idx="1"/>
          </p:nvPr>
        </p:nvSpPr>
        <p:spPr>
          <a:xfrm>
            <a:off x="397043" y="1825625"/>
            <a:ext cx="6585283" cy="4364707"/>
          </a:xfrm>
        </p:spPr>
        <p:txBody>
          <a:bodyPr vert="horz" lIns="91440" tIns="45720" rIns="91440" bIns="45720" rtlCol="0" anchor="t">
            <a:normAutofit/>
          </a:bodyPr>
          <a:lstStyle/>
          <a:p>
            <a:pPr marL="227965" indent="-227965"/>
            <a:r>
              <a:rPr lang="en-US" sz="2400" dirty="0">
                <a:latin typeface="Arial"/>
                <a:cs typeface="Arial"/>
              </a:rPr>
              <a:t>Desired outcome:  Increased librarian efficacy in social service activities like group discussions addressing aspects of mental wellness aimed at adolescents.</a:t>
            </a:r>
          </a:p>
          <a:p>
            <a:pPr marL="685165" lvl="1" indent="-227965"/>
            <a:r>
              <a:rPr lang="en-US" sz="2000" i="1" dirty="0">
                <a:latin typeface="Arial"/>
                <a:cs typeface="Arial"/>
              </a:rPr>
              <a:t>Do librarians who engage in group discussions with adolescent patrons as part of the Responsive Librarianship program find that targeted, game-based training helps them feel more confident in their ability to facilitate effective and empathetic group discussions?</a:t>
            </a:r>
          </a:p>
          <a:p>
            <a:pPr marL="227965" indent="-227965"/>
            <a:endParaRPr lang="en-US" sz="2400" dirty="0"/>
          </a:p>
        </p:txBody>
      </p:sp>
      <p:pic>
        <p:nvPicPr>
          <p:cNvPr id="4" name="Content Placeholder 3">
            <a:extLst>
              <a:ext uri="{FF2B5EF4-FFF2-40B4-BE49-F238E27FC236}">
                <a16:creationId xmlns:a16="http://schemas.microsoft.com/office/drawing/2014/main" id="{BC78B833-E4C1-47F6-8495-FBFAD35670EB}"/>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062" r="2" b="2"/>
          <a:stretch/>
        </p:blipFill>
        <p:spPr>
          <a:xfrm>
            <a:off x="7094621" y="1825625"/>
            <a:ext cx="4259179" cy="3575971"/>
          </a:xfrm>
          <a:noFill/>
        </p:spPr>
      </p:pic>
      <p:sp>
        <p:nvSpPr>
          <p:cNvPr id="5" name="TextBox 4">
            <a:extLst>
              <a:ext uri="{FF2B5EF4-FFF2-40B4-BE49-F238E27FC236}">
                <a16:creationId xmlns:a16="http://schemas.microsoft.com/office/drawing/2014/main" id="{0E73D77E-FD3E-4B19-A958-9645798AD77C}"/>
              </a:ext>
            </a:extLst>
          </p:cNvPr>
          <p:cNvSpPr txBox="1"/>
          <p:nvPr/>
        </p:nvSpPr>
        <p:spPr>
          <a:xfrm>
            <a:off x="8937754" y="5976909"/>
            <a:ext cx="24160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blog.scielo.org/en/2015/10/21/launch-of-research-integrity-peer-review-journa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custDataLst>
      <p:tags r:id="rId1"/>
    </p:custDataLst>
    <p:extLst>
      <p:ext uri="{BB962C8B-B14F-4D97-AF65-F5344CB8AC3E}">
        <p14:creationId xmlns:p14="http://schemas.microsoft.com/office/powerpoint/2010/main" val="25393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50399-F2DF-460C-B905-5B0D15DE282F}"/>
              </a:ext>
            </a:extLst>
          </p:cNvPr>
          <p:cNvSpPr>
            <a:spLocks noGrp="1"/>
          </p:cNvSpPr>
          <p:nvPr>
            <p:ph type="title"/>
          </p:nvPr>
        </p:nvSpPr>
        <p:spPr>
          <a:xfrm>
            <a:off x="838200" y="350610"/>
            <a:ext cx="10515600" cy="1325563"/>
          </a:xfrm>
        </p:spPr>
        <p:txBody>
          <a:bodyPr anchor="ctr">
            <a:normAutofit/>
          </a:bodyPr>
          <a:lstStyle/>
          <a:p>
            <a:pPr rtl="0"/>
            <a:r>
              <a:rPr lang="en-US" sz="2200" b="0" i="0" u="none" strike="noStrike" baseline="0" dirty="0">
                <a:latin typeface="Arial"/>
                <a:cs typeface="Arial"/>
              </a:rPr>
              <a:t>Design and Development Process (including development platform selection, roles of group members, group collaboration channels and processes, </a:t>
            </a:r>
            <a:endParaRPr lang="en-US" sz="2200" i="0" u="none" strike="noStrike" baseline="0" dirty="0">
              <a:latin typeface="Arial"/>
              <a:cs typeface="Arial"/>
            </a:endParaRPr>
          </a:p>
        </p:txBody>
      </p:sp>
      <p:sp>
        <p:nvSpPr>
          <p:cNvPr id="8" name="Content Placeholder 2">
            <a:extLst>
              <a:ext uri="{FF2B5EF4-FFF2-40B4-BE49-F238E27FC236}">
                <a16:creationId xmlns:a16="http://schemas.microsoft.com/office/drawing/2014/main" id="{C3B20DE6-8626-4410-8376-B69E22ECF1C9}"/>
              </a:ext>
            </a:extLst>
          </p:cNvPr>
          <p:cNvSpPr>
            <a:spLocks noGrp="1"/>
          </p:cNvSpPr>
          <p:nvPr>
            <p:ph sz="half" idx="1"/>
          </p:nvPr>
        </p:nvSpPr>
        <p:spPr>
          <a:xfrm>
            <a:off x="417286" y="1841071"/>
            <a:ext cx="5181600" cy="4864529"/>
          </a:xfrm>
        </p:spPr>
        <p:txBody>
          <a:bodyPr vert="horz" lIns="91440" tIns="45720" rIns="91440" bIns="45720" rtlCol="0" anchor="t">
            <a:normAutofit fontScale="92500" lnSpcReduction="20000"/>
          </a:bodyPr>
          <a:lstStyle/>
          <a:p>
            <a:pPr marL="227965" indent="-227965"/>
            <a:r>
              <a:rPr lang="en-US">
                <a:latin typeface="Arial"/>
                <a:cs typeface="Arial"/>
              </a:rPr>
              <a:t>Platform selection</a:t>
            </a:r>
          </a:p>
          <a:p>
            <a:pPr marL="685165" lvl="1" indent="-227965"/>
            <a:r>
              <a:rPr lang="en-US">
                <a:latin typeface="Arial"/>
                <a:cs typeface="Arial"/>
              </a:rPr>
              <a:t>Storyline was required</a:t>
            </a:r>
          </a:p>
          <a:p>
            <a:pPr marL="685165" lvl="1" indent="-227965"/>
            <a:r>
              <a:rPr lang="en-US" err="1">
                <a:latin typeface="Arial"/>
                <a:cs typeface="Arial"/>
              </a:rPr>
              <a:t>Powtoon</a:t>
            </a:r>
            <a:r>
              <a:rPr lang="en-US">
                <a:latin typeface="Arial"/>
                <a:cs typeface="Arial"/>
              </a:rPr>
              <a:t> adopted at the suggestion of professor</a:t>
            </a:r>
          </a:p>
          <a:p>
            <a:pPr marL="227965" indent="-227965"/>
            <a:r>
              <a:rPr lang="en-US">
                <a:latin typeface="Arial"/>
                <a:cs typeface="Arial"/>
              </a:rPr>
              <a:t> Roles of group members</a:t>
            </a:r>
          </a:p>
          <a:p>
            <a:pPr marL="685165" lvl="1" indent="-227965"/>
            <a:r>
              <a:rPr lang="en-US">
                <a:latin typeface="Arial"/>
                <a:cs typeface="Arial"/>
              </a:rPr>
              <a:t>Videos – Tracie Cooper</a:t>
            </a:r>
          </a:p>
          <a:p>
            <a:pPr marL="685165" lvl="1" indent="-227965"/>
            <a:r>
              <a:rPr lang="en-US">
                <a:latin typeface="Arial"/>
                <a:cs typeface="Arial"/>
              </a:rPr>
              <a:t>Storyline construction – Amy Albaugh</a:t>
            </a:r>
          </a:p>
          <a:p>
            <a:pPr marL="685165" lvl="1" indent="-227965"/>
            <a:r>
              <a:rPr lang="en-US">
                <a:latin typeface="Arial"/>
                <a:cs typeface="Arial"/>
              </a:rPr>
              <a:t>Research/Script – Maryellen Nash</a:t>
            </a:r>
          </a:p>
          <a:p>
            <a:pPr marL="227965" indent="-227965"/>
            <a:r>
              <a:rPr lang="en-US">
                <a:latin typeface="Arial"/>
                <a:cs typeface="Arial"/>
              </a:rPr>
              <a:t>Group collaboration channels and processes</a:t>
            </a:r>
          </a:p>
          <a:p>
            <a:pPr marL="685165" lvl="1" indent="-227965"/>
            <a:r>
              <a:rPr lang="en-US">
                <a:latin typeface="Arial"/>
                <a:cs typeface="Arial"/>
              </a:rPr>
              <a:t>Teams </a:t>
            </a:r>
            <a:endParaRPr lang="en-US"/>
          </a:p>
          <a:p>
            <a:pPr marL="1142365" lvl="2" indent="-227965"/>
            <a:r>
              <a:rPr lang="en-US">
                <a:latin typeface="Arial"/>
                <a:cs typeface="Arial"/>
              </a:rPr>
              <a:t>Chat</a:t>
            </a:r>
          </a:p>
          <a:p>
            <a:pPr marL="1142365" lvl="2" indent="-227965"/>
            <a:r>
              <a:rPr lang="en-US">
                <a:latin typeface="Arial"/>
                <a:cs typeface="Arial"/>
              </a:rPr>
              <a:t>Live Meetings online</a:t>
            </a:r>
          </a:p>
          <a:p>
            <a:pPr marL="1142365" lvl="2" indent="-227965"/>
            <a:r>
              <a:rPr lang="en-US">
                <a:latin typeface="Arial"/>
                <a:cs typeface="Arial"/>
              </a:rPr>
              <a:t>Shared documents</a:t>
            </a:r>
          </a:p>
        </p:txBody>
      </p:sp>
      <p:pic>
        <p:nvPicPr>
          <p:cNvPr id="4" name="Content Placeholder 3" descr="A picture containing logo&#10;&#10;Description automatically generated">
            <a:extLst>
              <a:ext uri="{FF2B5EF4-FFF2-40B4-BE49-F238E27FC236}">
                <a16:creationId xmlns:a16="http://schemas.microsoft.com/office/drawing/2014/main" id="{456787AC-3C58-4D5A-9589-5955B7861CFD}"/>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62979" y="1740561"/>
            <a:ext cx="3571875" cy="1428750"/>
          </a:xfrm>
        </p:spPr>
      </p:pic>
      <p:sp>
        <p:nvSpPr>
          <p:cNvPr id="5" name="TextBox 4">
            <a:extLst>
              <a:ext uri="{FF2B5EF4-FFF2-40B4-BE49-F238E27FC236}">
                <a16:creationId xmlns:a16="http://schemas.microsoft.com/office/drawing/2014/main" id="{8AAD0CDC-C786-43E5-A6AF-3BE1227BBF6B}"/>
              </a:ext>
            </a:extLst>
          </p:cNvPr>
          <p:cNvSpPr txBox="1"/>
          <p:nvPr/>
        </p:nvSpPr>
        <p:spPr>
          <a:xfrm>
            <a:off x="4962979" y="3169311"/>
            <a:ext cx="3571875" cy="230832"/>
          </a:xfrm>
          <a:prstGeom prst="rect">
            <a:avLst/>
          </a:prstGeom>
          <a:noFill/>
        </p:spPr>
        <p:txBody>
          <a:bodyPr wrap="square" rtlCol="0">
            <a:spAutoFit/>
          </a:bodyPr>
          <a:lstStyle/>
          <a:p>
            <a:r>
              <a:rPr lang="en-US" sz="900">
                <a:hlinkClick r:id="rId5" tooltip="https://www.leafsoftwaresolutions.com/leverage-microsoft-teams.html"/>
              </a:rPr>
              <a:t>This Photo</a:t>
            </a:r>
            <a:r>
              <a:rPr lang="en-US" sz="900"/>
              <a:t> by Unknown Author is licensed under </a:t>
            </a:r>
            <a:r>
              <a:rPr lang="en-US" sz="900">
                <a:hlinkClick r:id="rId6" tooltip="https://creativecommons.org/licenses/by/3.0/"/>
              </a:rPr>
              <a:t>CC BY</a:t>
            </a:r>
            <a:endParaRPr lang="en-US" sz="900"/>
          </a:p>
        </p:txBody>
      </p:sp>
      <p:pic>
        <p:nvPicPr>
          <p:cNvPr id="7" name="Picture 6" descr="Icon&#10;&#10;Description automatically generated">
            <a:extLst>
              <a:ext uri="{FF2B5EF4-FFF2-40B4-BE49-F238E27FC236}">
                <a16:creationId xmlns:a16="http://schemas.microsoft.com/office/drawing/2014/main" id="{DFC4AB1B-56E4-43AC-8075-D40402213E2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383321" y="4148120"/>
            <a:ext cx="2495550" cy="1838325"/>
          </a:xfrm>
          <a:prstGeom prst="rect">
            <a:avLst/>
          </a:prstGeom>
        </p:spPr>
      </p:pic>
      <p:sp>
        <p:nvSpPr>
          <p:cNvPr id="9" name="TextBox 8">
            <a:extLst>
              <a:ext uri="{FF2B5EF4-FFF2-40B4-BE49-F238E27FC236}">
                <a16:creationId xmlns:a16="http://schemas.microsoft.com/office/drawing/2014/main" id="{1D28FDEA-9992-4A84-B224-37EA8AB22471}"/>
              </a:ext>
            </a:extLst>
          </p:cNvPr>
          <p:cNvSpPr txBox="1"/>
          <p:nvPr/>
        </p:nvSpPr>
        <p:spPr>
          <a:xfrm>
            <a:off x="7489825" y="6026190"/>
            <a:ext cx="2495550" cy="369332"/>
          </a:xfrm>
          <a:prstGeom prst="rect">
            <a:avLst/>
          </a:prstGeom>
          <a:noFill/>
        </p:spPr>
        <p:txBody>
          <a:bodyPr wrap="square" rtlCol="0">
            <a:spAutoFit/>
          </a:bodyPr>
          <a:lstStyle/>
          <a:p>
            <a:r>
              <a:rPr lang="en-US" sz="900">
                <a:hlinkClick r:id="rId8" tooltip="https://digitaled.ie/digital-tools/"/>
              </a:rPr>
              <a:t>This Photo</a:t>
            </a:r>
            <a:r>
              <a:rPr lang="en-US" sz="900"/>
              <a:t> by Unknown Author is licensed under </a:t>
            </a:r>
            <a:r>
              <a:rPr lang="en-US" sz="900">
                <a:hlinkClick r:id="rId9" tooltip="https://creativecommons.org/licenses/by-nc-sa/3.0/"/>
              </a:rPr>
              <a:t>CC BY-SA-NC</a:t>
            </a:r>
            <a:endParaRPr lang="en-US" sz="900"/>
          </a:p>
        </p:txBody>
      </p:sp>
      <p:pic>
        <p:nvPicPr>
          <p:cNvPr id="1026" name="Picture 2">
            <a:extLst>
              <a:ext uri="{FF2B5EF4-FFF2-40B4-BE49-F238E27FC236}">
                <a16:creationId xmlns:a16="http://schemas.microsoft.com/office/drawing/2014/main" id="{F14C2642-E34D-49A0-8CD2-33A1C9245C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1096" y="2153246"/>
            <a:ext cx="3290036" cy="15857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14832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82CA5-EF53-4843-87FB-BB684C01CF7A}"/>
              </a:ext>
            </a:extLst>
          </p:cNvPr>
          <p:cNvSpPr>
            <a:spLocks noGrp="1"/>
          </p:cNvSpPr>
          <p:nvPr>
            <p:ph type="title"/>
          </p:nvPr>
        </p:nvSpPr>
        <p:spPr>
          <a:xfrm>
            <a:off x="838200" y="365125"/>
            <a:ext cx="10515600" cy="1325563"/>
          </a:xfrm>
        </p:spPr>
        <p:txBody>
          <a:bodyPr anchor="ctr">
            <a:normAutofit/>
          </a:bodyPr>
          <a:lstStyle/>
          <a:p>
            <a:r>
              <a:rPr lang="en-US" b="0" dirty="0"/>
              <a:t>Design and Development Process </a:t>
            </a:r>
            <a:endParaRPr lang="en-US" dirty="0"/>
          </a:p>
        </p:txBody>
      </p:sp>
      <p:grpSp>
        <p:nvGrpSpPr>
          <p:cNvPr id="5" name="Group 4">
            <a:extLst>
              <a:ext uri="{FF2B5EF4-FFF2-40B4-BE49-F238E27FC236}">
                <a16:creationId xmlns:a16="http://schemas.microsoft.com/office/drawing/2014/main" id="{1C820946-B725-4DEC-ACF5-BCCF488E46FE}"/>
              </a:ext>
            </a:extLst>
          </p:cNvPr>
          <p:cNvGrpSpPr/>
          <p:nvPr/>
        </p:nvGrpSpPr>
        <p:grpSpPr>
          <a:xfrm>
            <a:off x="1604540" y="1702531"/>
            <a:ext cx="8990455" cy="4684628"/>
            <a:chOff x="1743242" y="618682"/>
            <a:chExt cx="8170778" cy="5433703"/>
          </a:xfrm>
        </p:grpSpPr>
        <p:pic>
          <p:nvPicPr>
            <p:cNvPr id="6" name="Picture 5">
              <a:extLst>
                <a:ext uri="{FF2B5EF4-FFF2-40B4-BE49-F238E27FC236}">
                  <a16:creationId xmlns:a16="http://schemas.microsoft.com/office/drawing/2014/main" id="{EA6C8195-5DD4-4C16-B479-4BF41AF823F5}"/>
                </a:ext>
              </a:extLst>
            </p:cNvPr>
            <p:cNvPicPr>
              <a:picLocks noChangeAspect="1"/>
            </p:cNvPicPr>
            <p:nvPr/>
          </p:nvPicPr>
          <p:blipFill>
            <a:blip r:embed="rId4"/>
            <a:stretch>
              <a:fillRect/>
            </a:stretch>
          </p:blipFill>
          <p:spPr>
            <a:xfrm>
              <a:off x="1743242" y="618682"/>
              <a:ext cx="8170778" cy="5366636"/>
            </a:xfrm>
            <a:prstGeom prst="rect">
              <a:avLst/>
            </a:prstGeom>
          </p:spPr>
        </p:pic>
        <p:cxnSp>
          <p:nvCxnSpPr>
            <p:cNvPr id="7" name="Straight Arrow Connector 6">
              <a:extLst>
                <a:ext uri="{FF2B5EF4-FFF2-40B4-BE49-F238E27FC236}">
                  <a16:creationId xmlns:a16="http://schemas.microsoft.com/office/drawing/2014/main" id="{84B06BE9-5045-498E-8867-43F1014AEC5E}"/>
                </a:ext>
              </a:extLst>
            </p:cNvPr>
            <p:cNvCxnSpPr/>
            <p:nvPr/>
          </p:nvCxnSpPr>
          <p:spPr>
            <a:xfrm>
              <a:off x="3046162" y="3413793"/>
              <a:ext cx="2914315"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0404B10-C0E3-438A-96AA-39D450F68EF6}"/>
                </a:ext>
              </a:extLst>
            </p:cNvPr>
            <p:cNvCxnSpPr/>
            <p:nvPr/>
          </p:nvCxnSpPr>
          <p:spPr>
            <a:xfrm>
              <a:off x="3041984" y="3409615"/>
              <a:ext cx="13368" cy="2580105"/>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F3FB7F9-8911-4A22-86F6-AF2AD80A7F29}"/>
                </a:ext>
              </a:extLst>
            </p:cNvPr>
            <p:cNvCxnSpPr/>
            <p:nvPr/>
          </p:nvCxnSpPr>
          <p:spPr>
            <a:xfrm>
              <a:off x="5978859" y="3405438"/>
              <a:ext cx="13369" cy="264694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87915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C820946-B725-4DEC-ACF5-BCCF488E46FE}"/>
              </a:ext>
            </a:extLst>
          </p:cNvPr>
          <p:cNvGrpSpPr/>
          <p:nvPr/>
        </p:nvGrpSpPr>
        <p:grpSpPr>
          <a:xfrm>
            <a:off x="1221874" y="859314"/>
            <a:ext cx="9053093" cy="5433703"/>
            <a:chOff x="1743242" y="618682"/>
            <a:chExt cx="8170778" cy="5433703"/>
          </a:xfrm>
        </p:grpSpPr>
        <p:pic>
          <p:nvPicPr>
            <p:cNvPr id="17" name="Picture 16">
              <a:extLst>
                <a:ext uri="{FF2B5EF4-FFF2-40B4-BE49-F238E27FC236}">
                  <a16:creationId xmlns:a16="http://schemas.microsoft.com/office/drawing/2014/main" id="{EA6C8195-5DD4-4C16-B479-4BF41AF823F5}"/>
                </a:ext>
              </a:extLst>
            </p:cNvPr>
            <p:cNvPicPr>
              <a:picLocks noChangeAspect="1"/>
            </p:cNvPicPr>
            <p:nvPr/>
          </p:nvPicPr>
          <p:blipFill>
            <a:blip r:embed="rId3"/>
            <a:stretch>
              <a:fillRect/>
            </a:stretch>
          </p:blipFill>
          <p:spPr>
            <a:xfrm>
              <a:off x="1743242" y="618682"/>
              <a:ext cx="8170778" cy="5366636"/>
            </a:xfrm>
            <a:prstGeom prst="rect">
              <a:avLst/>
            </a:prstGeom>
          </p:spPr>
        </p:pic>
        <p:cxnSp>
          <p:nvCxnSpPr>
            <p:cNvPr id="18" name="Straight Arrow Connector 17">
              <a:extLst>
                <a:ext uri="{FF2B5EF4-FFF2-40B4-BE49-F238E27FC236}">
                  <a16:creationId xmlns:a16="http://schemas.microsoft.com/office/drawing/2014/main" id="{84B06BE9-5045-498E-8867-43F1014AEC5E}"/>
                </a:ext>
              </a:extLst>
            </p:cNvPr>
            <p:cNvCxnSpPr/>
            <p:nvPr/>
          </p:nvCxnSpPr>
          <p:spPr>
            <a:xfrm>
              <a:off x="3046162" y="3413793"/>
              <a:ext cx="2914315"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0404B10-C0E3-438A-96AA-39D450F68EF6}"/>
                </a:ext>
              </a:extLst>
            </p:cNvPr>
            <p:cNvCxnSpPr/>
            <p:nvPr/>
          </p:nvCxnSpPr>
          <p:spPr>
            <a:xfrm>
              <a:off x="3041984" y="3409615"/>
              <a:ext cx="13368" cy="2580105"/>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F3FB7F9-8911-4A22-86F6-AF2AD80A7F29}"/>
                </a:ext>
              </a:extLst>
            </p:cNvPr>
            <p:cNvCxnSpPr/>
            <p:nvPr/>
          </p:nvCxnSpPr>
          <p:spPr>
            <a:xfrm>
              <a:off x="5978859" y="3405438"/>
              <a:ext cx="13369" cy="264694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49403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A8ADB-4EC8-4764-8196-09DE7BFC5ADB}"/>
              </a:ext>
            </a:extLst>
          </p:cNvPr>
          <p:cNvSpPr>
            <a:spLocks noGrp="1"/>
          </p:cNvSpPr>
          <p:nvPr>
            <p:ph type="title"/>
          </p:nvPr>
        </p:nvSpPr>
        <p:spPr>
          <a:xfrm>
            <a:off x="838200" y="365125"/>
            <a:ext cx="10515600" cy="1325563"/>
          </a:xfrm>
        </p:spPr>
        <p:txBody>
          <a:bodyPr anchor="ctr">
            <a:normAutofit/>
          </a:bodyPr>
          <a:lstStyle/>
          <a:p>
            <a:pPr rtl="0"/>
            <a:r>
              <a:rPr lang="en-US" b="0" i="0" kern="1200" baseline="0" dirty="0">
                <a:effectLst/>
              </a:rPr>
              <a:t>Iteration 1</a:t>
            </a:r>
            <a:r>
              <a:rPr lang="en-US" b="0" i="0" u="none" strike="noStrike" baseline="0" dirty="0"/>
              <a:t> Design Proof Reviews</a:t>
            </a:r>
          </a:p>
        </p:txBody>
      </p:sp>
      <p:pic>
        <p:nvPicPr>
          <p:cNvPr id="8" name="Content Placeholder 7" descr="Graphical user interface, website&#10;&#10;Description automatically generated">
            <a:extLst>
              <a:ext uri="{FF2B5EF4-FFF2-40B4-BE49-F238E27FC236}">
                <a16:creationId xmlns:a16="http://schemas.microsoft.com/office/drawing/2014/main" id="{A677108C-02A7-4093-97CC-7A20ECE51B5B}"/>
              </a:ext>
            </a:extLst>
          </p:cNvPr>
          <p:cNvPicPr>
            <a:picLocks noGrp="1" noChangeAspect="1"/>
          </p:cNvPicPr>
          <p:nvPr>
            <p:ph sz="half" idx="2"/>
          </p:nvPr>
        </p:nvPicPr>
        <p:blipFill rotWithShape="1">
          <a:blip r:embed="rId4"/>
          <a:srcRect l="6454" r="5424" b="-3"/>
          <a:stretch/>
        </p:blipFill>
        <p:spPr>
          <a:xfrm>
            <a:off x="6172200" y="1825625"/>
            <a:ext cx="5181600" cy="4351339"/>
          </a:xfrm>
          <a:noFill/>
        </p:spPr>
      </p:pic>
      <p:pic>
        <p:nvPicPr>
          <p:cNvPr id="1026" name="Picture 2" descr="Diagram&#10;&#10;Description automatically generated">
            <a:extLst>
              <a:ext uri="{FF2B5EF4-FFF2-40B4-BE49-F238E27FC236}">
                <a16:creationId xmlns:a16="http://schemas.microsoft.com/office/drawing/2014/main" id="{A242AB93-12F0-43FF-8223-E92F1F48D4B8}"/>
              </a:ext>
            </a:extLst>
          </p:cNvPr>
          <p:cNvPicPr>
            <a:picLocks noGrp="1" noChangeAspect="1" noChangeArrowheads="1"/>
          </p:cNvPicPr>
          <p:nvPr>
            <p:ph type="pic" sz="quarter" idx="13"/>
          </p:nvPr>
        </p:nvPicPr>
        <p:blipFill rotWithShape="1">
          <a:blip r:embed="rId5">
            <a:extLst>
              <a:ext uri="{28A0092B-C50C-407E-A947-70E740481C1C}">
                <a14:useLocalDpi xmlns:a14="http://schemas.microsoft.com/office/drawing/2010/main" val="0"/>
              </a:ext>
            </a:extLst>
          </a:blip>
          <a:srcRect r="1" b="31993"/>
          <a:stretch/>
        </p:blipFill>
        <p:spPr bwMode="auto">
          <a:xfrm>
            <a:off x="838200" y="1825625"/>
            <a:ext cx="5166645" cy="4351339"/>
          </a:xfrm>
          <a:prstGeom prst="rect">
            <a:avLst/>
          </a:prstGeom>
          <a:solidFill>
            <a:srgbClr val="FFFFFF"/>
          </a:solidFill>
        </p:spPr>
      </p:pic>
    </p:spTree>
    <p:custDataLst>
      <p:tags r:id="rId1"/>
    </p:custDataLst>
    <p:extLst>
      <p:ext uri="{BB962C8B-B14F-4D97-AF65-F5344CB8AC3E}">
        <p14:creationId xmlns:p14="http://schemas.microsoft.com/office/powerpoint/2010/main" val="21064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A8ADB-4EC8-4764-8196-09DE7BFC5ADB}"/>
              </a:ext>
            </a:extLst>
          </p:cNvPr>
          <p:cNvSpPr>
            <a:spLocks noGrp="1"/>
          </p:cNvSpPr>
          <p:nvPr>
            <p:ph type="title"/>
          </p:nvPr>
        </p:nvSpPr>
        <p:spPr/>
        <p:txBody>
          <a:bodyPr anchor="ctr">
            <a:normAutofit/>
          </a:bodyPr>
          <a:lstStyle/>
          <a:p>
            <a:pPr rtl="0"/>
            <a:r>
              <a:rPr lang="en-US" sz="4000" b="0" i="0" kern="1200" baseline="0" dirty="0">
                <a:solidFill>
                  <a:srgbClr val="006747"/>
                </a:solidFill>
                <a:effectLst/>
                <a:latin typeface="Arial" panose="020B0604020202020204" pitchFamily="34" charset="0"/>
                <a:ea typeface="+mj-ea"/>
                <a:cs typeface="Arial" panose="020B0604020202020204" pitchFamily="34" charset="0"/>
              </a:rPr>
              <a:t>Iteration 1</a:t>
            </a:r>
            <a:r>
              <a:rPr lang="en-US" b="0" i="0" u="none" strike="noStrike" baseline="0" dirty="0"/>
              <a:t> Design Proof Reviews and Revisions</a:t>
            </a:r>
          </a:p>
        </p:txBody>
      </p:sp>
      <p:pic>
        <p:nvPicPr>
          <p:cNvPr id="9" name="Content Placeholder 5">
            <a:extLst>
              <a:ext uri="{FF2B5EF4-FFF2-40B4-BE49-F238E27FC236}">
                <a16:creationId xmlns:a16="http://schemas.microsoft.com/office/drawing/2014/main" id="{D827F829-93DF-4560-9E65-590722DD12FF}"/>
              </a:ext>
            </a:extLst>
          </p:cNvPr>
          <p:cNvPicPr>
            <a:picLocks noChangeAspect="1"/>
          </p:cNvPicPr>
          <p:nvPr/>
        </p:nvPicPr>
        <p:blipFill rotWithShape="1">
          <a:blip r:embed="rId4"/>
          <a:srcRect l="8094" t="6519" r="4449" b="5557"/>
          <a:stretch/>
        </p:blipFill>
        <p:spPr>
          <a:xfrm>
            <a:off x="525780" y="2004205"/>
            <a:ext cx="5570220" cy="4217490"/>
          </a:xfrm>
          <a:prstGeom prst="rect">
            <a:avLst/>
          </a:prstGeom>
        </p:spPr>
      </p:pic>
      <p:sp>
        <p:nvSpPr>
          <p:cNvPr id="7" name="Content Placeholder 6">
            <a:extLst>
              <a:ext uri="{FF2B5EF4-FFF2-40B4-BE49-F238E27FC236}">
                <a16:creationId xmlns:a16="http://schemas.microsoft.com/office/drawing/2014/main" id="{A2E90F7E-BFDD-49B8-B5DB-C0CD245B6041}"/>
              </a:ext>
            </a:extLst>
          </p:cNvPr>
          <p:cNvSpPr>
            <a:spLocks noGrp="1"/>
          </p:cNvSpPr>
          <p:nvPr>
            <p:ph sz="half" idx="1"/>
          </p:nvPr>
        </p:nvSpPr>
        <p:spPr>
          <a:xfrm>
            <a:off x="6484620" y="1870356"/>
            <a:ext cx="5181600" cy="4351339"/>
          </a:xfrm>
        </p:spPr>
        <p:txBody>
          <a:bodyPr anchor="ctr">
            <a:normAutofit/>
          </a:bodyPr>
          <a:lstStyle/>
          <a:p>
            <a:pPr marL="0" indent="0" algn="ctr">
              <a:buNone/>
            </a:pPr>
            <a:r>
              <a:rPr lang="en-US" sz="4400" dirty="0">
                <a:latin typeface="Arial"/>
                <a:cs typeface="Arial"/>
              </a:rPr>
              <a:t>The first Ms. Bea!</a:t>
            </a:r>
          </a:p>
        </p:txBody>
      </p:sp>
    </p:spTree>
    <p:custDataLst>
      <p:tags r:id="rId1"/>
    </p:custDataLst>
    <p:extLst>
      <p:ext uri="{BB962C8B-B14F-4D97-AF65-F5344CB8AC3E}">
        <p14:creationId xmlns:p14="http://schemas.microsoft.com/office/powerpoint/2010/main" val="1457551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9817-3151-4A4C-9557-A029BAF2BDB7}"/>
              </a:ext>
            </a:extLst>
          </p:cNvPr>
          <p:cNvSpPr>
            <a:spLocks noGrp="1"/>
          </p:cNvSpPr>
          <p:nvPr>
            <p:ph type="title"/>
          </p:nvPr>
        </p:nvSpPr>
        <p:spPr>
          <a:xfrm>
            <a:off x="838200" y="319405"/>
            <a:ext cx="10515600" cy="1325563"/>
          </a:xfrm>
        </p:spPr>
        <p:txBody>
          <a:bodyPr/>
          <a:lstStyle/>
          <a:p>
            <a:pPr algn="ctr"/>
            <a:r>
              <a:rPr lang="en-US" b="0" i="0" u="none" strike="noStrike" baseline="0" dirty="0"/>
              <a:t>Iteration 2 Alpha Tests and Revisions</a:t>
            </a:r>
            <a:endParaRPr lang="en-US" dirty="0"/>
          </a:p>
        </p:txBody>
      </p:sp>
      <p:pic>
        <p:nvPicPr>
          <p:cNvPr id="9" name="Content Placeholder 8">
            <a:extLst>
              <a:ext uri="{FF2B5EF4-FFF2-40B4-BE49-F238E27FC236}">
                <a16:creationId xmlns:a16="http://schemas.microsoft.com/office/drawing/2014/main" id="{B04770F6-B816-447F-9C84-BC226F7CC604}"/>
              </a:ext>
            </a:extLst>
          </p:cNvPr>
          <p:cNvPicPr>
            <a:picLocks noGrp="1" noChangeAspect="1"/>
          </p:cNvPicPr>
          <p:nvPr>
            <p:ph idx="1"/>
          </p:nvPr>
        </p:nvPicPr>
        <p:blipFill>
          <a:blip r:embed="rId4"/>
          <a:stretch>
            <a:fillRect/>
          </a:stretch>
        </p:blipFill>
        <p:spPr>
          <a:xfrm>
            <a:off x="2914206" y="1853106"/>
            <a:ext cx="6363588" cy="4296375"/>
          </a:xfrm>
        </p:spPr>
      </p:pic>
    </p:spTree>
    <p:custDataLst>
      <p:tags r:id="rId1"/>
    </p:custDataLst>
    <p:extLst>
      <p:ext uri="{BB962C8B-B14F-4D97-AF65-F5344CB8AC3E}">
        <p14:creationId xmlns:p14="http://schemas.microsoft.com/office/powerpoint/2010/main" val="2956049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5C53-D1AD-42C9-B73D-DA9DFC6639A5}"/>
              </a:ext>
            </a:extLst>
          </p:cNvPr>
          <p:cNvSpPr>
            <a:spLocks noGrp="1"/>
          </p:cNvSpPr>
          <p:nvPr>
            <p:ph type="title"/>
          </p:nvPr>
        </p:nvSpPr>
        <p:spPr/>
        <p:txBody>
          <a:bodyPr/>
          <a:lstStyle/>
          <a:p>
            <a:r>
              <a:rPr lang="en-US" dirty="0">
                <a:latin typeface="Arial"/>
                <a:cs typeface="Arial"/>
              </a:rPr>
              <a:t>Alpha Testing</a:t>
            </a:r>
            <a:endParaRPr lang="en-US" dirty="0"/>
          </a:p>
        </p:txBody>
      </p:sp>
      <p:sp>
        <p:nvSpPr>
          <p:cNvPr id="3" name="Content Placeholder 2">
            <a:extLst>
              <a:ext uri="{FF2B5EF4-FFF2-40B4-BE49-F238E27FC236}">
                <a16:creationId xmlns:a16="http://schemas.microsoft.com/office/drawing/2014/main" id="{13ACCC8D-04E4-41B6-9B5D-0DB12F1E9325}"/>
              </a:ext>
            </a:extLst>
          </p:cNvPr>
          <p:cNvSpPr>
            <a:spLocks noGrp="1"/>
          </p:cNvSpPr>
          <p:nvPr>
            <p:ph sz="half" idx="1"/>
          </p:nvPr>
        </p:nvSpPr>
        <p:spPr/>
        <p:txBody>
          <a:bodyPr vert="horz" lIns="91440" tIns="45720" rIns="91440" bIns="45720" rtlCol="0" anchor="t">
            <a:normAutofit/>
          </a:bodyPr>
          <a:lstStyle/>
          <a:p>
            <a:pPr marL="685165" lvl="1" indent="-227965">
              <a:lnSpc>
                <a:spcPct val="100000"/>
              </a:lnSpc>
              <a:spcBef>
                <a:spcPts val="0"/>
              </a:spcBef>
            </a:pPr>
            <a:r>
              <a:rPr lang="en-US" b="1" dirty="0">
                <a:latin typeface="Arial"/>
                <a:cs typeface="Arial"/>
              </a:rPr>
              <a:t>17 Likert scale questions, divided into 5 sections</a:t>
            </a:r>
            <a:endParaRPr lang="en-US" dirty="0"/>
          </a:p>
          <a:p>
            <a:pPr marL="1142365" lvl="2" indent="-227965">
              <a:lnSpc>
                <a:spcPct val="100000"/>
              </a:lnSpc>
              <a:spcBef>
                <a:spcPts val="0"/>
              </a:spcBef>
            </a:pPr>
            <a:r>
              <a:rPr lang="en-US" b="1" dirty="0">
                <a:latin typeface="Arial"/>
                <a:cs typeface="Arial"/>
              </a:rPr>
              <a:t>Navigation</a:t>
            </a:r>
          </a:p>
          <a:p>
            <a:pPr marL="1142365" lvl="2" indent="-227965">
              <a:lnSpc>
                <a:spcPct val="100000"/>
              </a:lnSpc>
              <a:spcBef>
                <a:spcPts val="0"/>
              </a:spcBef>
            </a:pPr>
            <a:r>
              <a:rPr lang="en-US" b="1" dirty="0">
                <a:latin typeface="Arial"/>
                <a:cs typeface="Arial"/>
              </a:rPr>
              <a:t>Media</a:t>
            </a:r>
          </a:p>
          <a:p>
            <a:pPr marL="1142365" lvl="2" indent="-227965">
              <a:lnSpc>
                <a:spcPct val="100000"/>
              </a:lnSpc>
              <a:spcBef>
                <a:spcPts val="0"/>
              </a:spcBef>
            </a:pPr>
            <a:r>
              <a:rPr lang="en-US" b="1" dirty="0">
                <a:latin typeface="Arial"/>
                <a:cs typeface="Arial"/>
              </a:rPr>
              <a:t>Interactivity</a:t>
            </a:r>
          </a:p>
          <a:p>
            <a:pPr marL="1142365" lvl="2" indent="-227965">
              <a:lnSpc>
                <a:spcPct val="100000"/>
              </a:lnSpc>
              <a:spcBef>
                <a:spcPts val="0"/>
              </a:spcBef>
            </a:pPr>
            <a:r>
              <a:rPr lang="en-US" b="1" dirty="0">
                <a:latin typeface="Arial"/>
                <a:cs typeface="Arial"/>
              </a:rPr>
              <a:t>Content</a:t>
            </a:r>
          </a:p>
          <a:p>
            <a:pPr marL="1142365" lvl="2" indent="-227965">
              <a:lnSpc>
                <a:spcPct val="100000"/>
              </a:lnSpc>
              <a:spcBef>
                <a:spcPts val="0"/>
              </a:spcBef>
            </a:pPr>
            <a:r>
              <a:rPr lang="en-US" b="1" dirty="0">
                <a:latin typeface="Arial"/>
                <a:cs typeface="Arial"/>
              </a:rPr>
              <a:t>Potential for learning</a:t>
            </a:r>
          </a:p>
          <a:p>
            <a:pPr marL="685165" lvl="1" indent="-227965">
              <a:lnSpc>
                <a:spcPct val="100000"/>
              </a:lnSpc>
              <a:spcBef>
                <a:spcPts val="0"/>
              </a:spcBef>
            </a:pPr>
            <a:r>
              <a:rPr lang="en-US" b="1" dirty="0">
                <a:latin typeface="Arial"/>
                <a:cs typeface="Arial"/>
              </a:rPr>
              <a:t>Open-ended comment boxes </a:t>
            </a:r>
            <a:endParaRPr lang="en-US" dirty="0">
              <a:latin typeface="Arial"/>
              <a:cs typeface="Arial"/>
            </a:endParaRPr>
          </a:p>
          <a:p>
            <a:pPr marL="227965" indent="-227965"/>
            <a:endParaRPr lang="en-US" dirty="0"/>
          </a:p>
        </p:txBody>
      </p:sp>
      <p:pic>
        <p:nvPicPr>
          <p:cNvPr id="5" name="Picture 5" descr="Diagram&#10;&#10;Description automatically generated">
            <a:extLst>
              <a:ext uri="{FF2B5EF4-FFF2-40B4-BE49-F238E27FC236}">
                <a16:creationId xmlns:a16="http://schemas.microsoft.com/office/drawing/2014/main" id="{41B08D44-E653-45AF-AA39-FF5C847F6DC2}"/>
              </a:ext>
            </a:extLst>
          </p:cNvPr>
          <p:cNvPicPr>
            <a:picLocks noGrp="1" noChangeAspect="1"/>
          </p:cNvPicPr>
          <p:nvPr>
            <p:ph sz="half" idx="2"/>
          </p:nvPr>
        </p:nvPicPr>
        <p:blipFill>
          <a:blip r:embed="rId4"/>
          <a:stretch>
            <a:fillRect/>
          </a:stretch>
        </p:blipFill>
        <p:spPr>
          <a:xfrm>
            <a:off x="7239887" y="1694790"/>
            <a:ext cx="4208597" cy="2843616"/>
          </a:xfrm>
        </p:spPr>
      </p:pic>
    </p:spTree>
    <p:custDataLst>
      <p:tags r:id="rId1"/>
    </p:custDataLst>
    <p:extLst>
      <p:ext uri="{BB962C8B-B14F-4D97-AF65-F5344CB8AC3E}">
        <p14:creationId xmlns:p14="http://schemas.microsoft.com/office/powerpoint/2010/main" val="4271938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985BA-314E-4720-AA2C-85F413E5D88F}"/>
              </a:ext>
            </a:extLst>
          </p:cNvPr>
          <p:cNvSpPr>
            <a:spLocks noGrp="1"/>
          </p:cNvSpPr>
          <p:nvPr>
            <p:ph type="title"/>
          </p:nvPr>
        </p:nvSpPr>
        <p:spPr/>
        <p:txBody>
          <a:bodyPr/>
          <a:lstStyle/>
          <a:p>
            <a:r>
              <a:rPr lang="en-US" dirty="0">
                <a:latin typeface="Arial"/>
                <a:cs typeface="Arial"/>
              </a:rPr>
              <a:t>Alpha Test: Compiled Survey Results</a:t>
            </a:r>
          </a:p>
        </p:txBody>
      </p:sp>
      <p:sp>
        <p:nvSpPr>
          <p:cNvPr id="3" name="Content Placeholder 2">
            <a:extLst>
              <a:ext uri="{FF2B5EF4-FFF2-40B4-BE49-F238E27FC236}">
                <a16:creationId xmlns:a16="http://schemas.microsoft.com/office/drawing/2014/main" id="{A835FD11-7A04-4DAE-88FC-DDF3DE712720}"/>
              </a:ext>
            </a:extLst>
          </p:cNvPr>
          <p:cNvSpPr>
            <a:spLocks noGrp="1"/>
          </p:cNvSpPr>
          <p:nvPr>
            <p:ph sz="half" idx="1"/>
          </p:nvPr>
        </p:nvSpPr>
        <p:spPr>
          <a:xfrm>
            <a:off x="715297" y="2354109"/>
            <a:ext cx="5181600" cy="4351339"/>
          </a:xfrm>
        </p:spPr>
        <p:txBody>
          <a:bodyPr/>
          <a:lstStyle/>
          <a:p>
            <a:r>
              <a:rPr lang="en-US" dirty="0"/>
              <a:t>Players Survey Summary	</a:t>
            </a:r>
          </a:p>
        </p:txBody>
      </p:sp>
      <p:sp>
        <p:nvSpPr>
          <p:cNvPr id="4" name="Content Placeholder 3">
            <a:extLst>
              <a:ext uri="{FF2B5EF4-FFF2-40B4-BE49-F238E27FC236}">
                <a16:creationId xmlns:a16="http://schemas.microsoft.com/office/drawing/2014/main" id="{EF67710C-FAB9-4B34-82C1-8C09391991C3}"/>
              </a:ext>
            </a:extLst>
          </p:cNvPr>
          <p:cNvSpPr>
            <a:spLocks noGrp="1"/>
          </p:cNvSpPr>
          <p:nvPr>
            <p:ph sz="half" idx="2"/>
          </p:nvPr>
        </p:nvSpPr>
        <p:spPr>
          <a:xfrm>
            <a:off x="6295103" y="2268077"/>
            <a:ext cx="5181600" cy="4351339"/>
          </a:xfrm>
        </p:spPr>
        <p:txBody>
          <a:bodyPr vert="horz" lIns="91440" tIns="45720" rIns="91440" bIns="45720" rtlCol="0" anchor="t">
            <a:normAutofit/>
          </a:bodyPr>
          <a:lstStyle/>
          <a:p>
            <a:pPr marL="227965" indent="-227965"/>
            <a:r>
              <a:rPr lang="en-US" dirty="0">
                <a:latin typeface="Arial"/>
                <a:cs typeface="Arial"/>
              </a:rPr>
              <a:t>SME survey summary</a:t>
            </a:r>
            <a:endParaRPr lang="en-US" dirty="0"/>
          </a:p>
        </p:txBody>
      </p:sp>
      <p:sp>
        <p:nvSpPr>
          <p:cNvPr id="7" name="TextBox 6">
            <a:extLst>
              <a:ext uri="{FF2B5EF4-FFF2-40B4-BE49-F238E27FC236}">
                <a16:creationId xmlns:a16="http://schemas.microsoft.com/office/drawing/2014/main" id="{8A2D0E65-D70A-4E42-AF05-9BE541C174DE}"/>
              </a:ext>
            </a:extLst>
          </p:cNvPr>
          <p:cNvSpPr txBox="1"/>
          <p:nvPr/>
        </p:nvSpPr>
        <p:spPr>
          <a:xfrm>
            <a:off x="806860" y="1507407"/>
            <a:ext cx="50169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rtl="0">
              <a:buChar char="•"/>
            </a:pPr>
            <a:endParaRPr lang="en-US" sz="1800" b="1">
              <a:cs typeface="Arial"/>
            </a:endParaRPr>
          </a:p>
        </p:txBody>
      </p:sp>
      <p:graphicFrame>
        <p:nvGraphicFramePr>
          <p:cNvPr id="8" name="Table 8">
            <a:extLst>
              <a:ext uri="{FF2B5EF4-FFF2-40B4-BE49-F238E27FC236}">
                <a16:creationId xmlns:a16="http://schemas.microsoft.com/office/drawing/2014/main" id="{6AB0498F-DB97-40FF-9662-377F1C091941}"/>
              </a:ext>
            </a:extLst>
          </p:cNvPr>
          <p:cNvGraphicFramePr>
            <a:graphicFrameLocks noGrp="1"/>
          </p:cNvGraphicFramePr>
          <p:nvPr>
            <p:extLst>
              <p:ext uri="{D42A27DB-BD31-4B8C-83A1-F6EECF244321}">
                <p14:modId xmlns:p14="http://schemas.microsoft.com/office/powerpoint/2010/main" val="1901731137"/>
              </p:ext>
            </p:extLst>
          </p:nvPr>
        </p:nvGraphicFramePr>
        <p:xfrm>
          <a:off x="1081548" y="3367548"/>
          <a:ext cx="4309324" cy="2823015"/>
        </p:xfrm>
        <a:graphic>
          <a:graphicData uri="http://schemas.openxmlformats.org/drawingml/2006/table">
            <a:tbl>
              <a:tblPr firstRow="1" bandRow="1">
                <a:tableStyleId>{5C22544A-7EE6-4342-B048-85BDC9FD1C3A}</a:tableStyleId>
              </a:tblPr>
              <a:tblGrid>
                <a:gridCol w="2154662">
                  <a:extLst>
                    <a:ext uri="{9D8B030D-6E8A-4147-A177-3AD203B41FA5}">
                      <a16:colId xmlns:a16="http://schemas.microsoft.com/office/drawing/2014/main" val="1895773776"/>
                    </a:ext>
                  </a:extLst>
                </a:gridCol>
                <a:gridCol w="2154662">
                  <a:extLst>
                    <a:ext uri="{9D8B030D-6E8A-4147-A177-3AD203B41FA5}">
                      <a16:colId xmlns:a16="http://schemas.microsoft.com/office/drawing/2014/main" val="3019546615"/>
                    </a:ext>
                  </a:extLst>
                </a:gridCol>
              </a:tblGrid>
              <a:tr h="514285">
                <a:tc>
                  <a:txBody>
                    <a:bodyPr/>
                    <a:lstStyle/>
                    <a:p>
                      <a:pPr lvl="0">
                        <a:buNone/>
                      </a:pPr>
                      <a:r>
                        <a:rPr lang="en-US" b="0">
                          <a:solidFill>
                            <a:schemeClr val="tx1"/>
                          </a:solidFill>
                        </a:rPr>
                        <a:t>Strongly agree</a:t>
                      </a:r>
                    </a:p>
                  </a:txBody>
                  <a:tcPr>
                    <a:noFill/>
                  </a:tcPr>
                </a:tc>
                <a:tc>
                  <a:txBody>
                    <a:bodyPr/>
                    <a:lstStyle/>
                    <a:p>
                      <a:pPr lvl="0">
                        <a:buNone/>
                      </a:pPr>
                      <a:r>
                        <a:rPr lang="en-US">
                          <a:solidFill>
                            <a:schemeClr val="tx1"/>
                          </a:solidFill>
                        </a:rPr>
                        <a:t>9</a:t>
                      </a:r>
                    </a:p>
                  </a:txBody>
                  <a:tcPr>
                    <a:noFill/>
                  </a:tcPr>
                </a:tc>
                <a:extLst>
                  <a:ext uri="{0D108BD9-81ED-4DB2-BD59-A6C34878D82A}">
                    <a16:rowId xmlns:a16="http://schemas.microsoft.com/office/drawing/2014/main" val="1940919624"/>
                  </a:ext>
                </a:extLst>
              </a:tr>
              <a:tr h="514285">
                <a:tc>
                  <a:txBody>
                    <a:bodyPr/>
                    <a:lstStyle/>
                    <a:p>
                      <a:pPr lvl="0">
                        <a:buNone/>
                      </a:pPr>
                      <a:r>
                        <a:rPr lang="en-US"/>
                        <a:t>Somewhat agree</a:t>
                      </a:r>
                    </a:p>
                  </a:txBody>
                  <a:tcPr/>
                </a:tc>
                <a:tc>
                  <a:txBody>
                    <a:bodyPr/>
                    <a:lstStyle/>
                    <a:p>
                      <a:pPr lvl="0">
                        <a:buNone/>
                      </a:pPr>
                      <a:r>
                        <a:rPr lang="en-US"/>
                        <a:t>13</a:t>
                      </a:r>
                    </a:p>
                  </a:txBody>
                  <a:tcPr/>
                </a:tc>
                <a:extLst>
                  <a:ext uri="{0D108BD9-81ED-4DB2-BD59-A6C34878D82A}">
                    <a16:rowId xmlns:a16="http://schemas.microsoft.com/office/drawing/2014/main" val="111411798"/>
                  </a:ext>
                </a:extLst>
              </a:tr>
              <a:tr h="514285">
                <a:tc>
                  <a:txBody>
                    <a:bodyPr/>
                    <a:lstStyle/>
                    <a:p>
                      <a:pPr lvl="0">
                        <a:buNone/>
                      </a:pPr>
                      <a:r>
                        <a:rPr lang="en-US"/>
                        <a:t>Neither agree nor disagree</a:t>
                      </a:r>
                    </a:p>
                  </a:txBody>
                  <a:tcPr/>
                </a:tc>
                <a:tc>
                  <a:txBody>
                    <a:bodyPr/>
                    <a:lstStyle/>
                    <a:p>
                      <a:pPr lvl="0">
                        <a:buNone/>
                      </a:pPr>
                      <a:r>
                        <a:rPr lang="en-US" dirty="0"/>
                        <a:t>6</a:t>
                      </a:r>
                    </a:p>
                  </a:txBody>
                  <a:tcPr/>
                </a:tc>
                <a:extLst>
                  <a:ext uri="{0D108BD9-81ED-4DB2-BD59-A6C34878D82A}">
                    <a16:rowId xmlns:a16="http://schemas.microsoft.com/office/drawing/2014/main" val="2336800129"/>
                  </a:ext>
                </a:extLst>
              </a:tr>
              <a:tr h="514285">
                <a:tc>
                  <a:txBody>
                    <a:bodyPr/>
                    <a:lstStyle/>
                    <a:p>
                      <a:pPr lvl="0">
                        <a:buNone/>
                      </a:pPr>
                      <a:r>
                        <a:rPr lang="en-US"/>
                        <a:t>Somewhat disagree</a:t>
                      </a:r>
                    </a:p>
                  </a:txBody>
                  <a:tcPr/>
                </a:tc>
                <a:tc>
                  <a:txBody>
                    <a:bodyPr/>
                    <a:lstStyle/>
                    <a:p>
                      <a:pPr lvl="0">
                        <a:buNone/>
                      </a:pPr>
                      <a:r>
                        <a:rPr lang="en-US"/>
                        <a:t>4</a:t>
                      </a:r>
                    </a:p>
                  </a:txBody>
                  <a:tcPr/>
                </a:tc>
                <a:extLst>
                  <a:ext uri="{0D108BD9-81ED-4DB2-BD59-A6C34878D82A}">
                    <a16:rowId xmlns:a16="http://schemas.microsoft.com/office/drawing/2014/main" val="1235155307"/>
                  </a:ext>
                </a:extLst>
              </a:tr>
              <a:tr h="514285">
                <a:tc>
                  <a:txBody>
                    <a:bodyPr/>
                    <a:lstStyle/>
                    <a:p>
                      <a:pPr lvl="0">
                        <a:buNone/>
                      </a:pPr>
                      <a:r>
                        <a:rPr lang="en-US"/>
                        <a:t>Strongly disagree</a:t>
                      </a:r>
                    </a:p>
                  </a:txBody>
                  <a:tcPr/>
                </a:tc>
                <a:tc>
                  <a:txBody>
                    <a:bodyPr/>
                    <a:lstStyle/>
                    <a:p>
                      <a:pPr lvl="0">
                        <a:buNone/>
                      </a:pPr>
                      <a:r>
                        <a:rPr lang="en-US" dirty="0"/>
                        <a:t>0</a:t>
                      </a:r>
                    </a:p>
                  </a:txBody>
                  <a:tcPr/>
                </a:tc>
                <a:extLst>
                  <a:ext uri="{0D108BD9-81ED-4DB2-BD59-A6C34878D82A}">
                    <a16:rowId xmlns:a16="http://schemas.microsoft.com/office/drawing/2014/main" val="1031787619"/>
                  </a:ext>
                </a:extLst>
              </a:tr>
            </a:tbl>
          </a:graphicData>
        </a:graphic>
      </p:graphicFrame>
      <p:graphicFrame>
        <p:nvGraphicFramePr>
          <p:cNvPr id="9" name="Table 8">
            <a:extLst>
              <a:ext uri="{FF2B5EF4-FFF2-40B4-BE49-F238E27FC236}">
                <a16:creationId xmlns:a16="http://schemas.microsoft.com/office/drawing/2014/main" id="{508E49EE-EF81-4F9F-99BA-FD46C3B07984}"/>
              </a:ext>
            </a:extLst>
          </p:cNvPr>
          <p:cNvGraphicFramePr>
            <a:graphicFrameLocks noGrp="1"/>
          </p:cNvGraphicFramePr>
          <p:nvPr>
            <p:extLst>
              <p:ext uri="{D42A27DB-BD31-4B8C-83A1-F6EECF244321}">
                <p14:modId xmlns:p14="http://schemas.microsoft.com/office/powerpoint/2010/main" val="1136885350"/>
              </p:ext>
            </p:extLst>
          </p:nvPr>
        </p:nvGraphicFramePr>
        <p:xfrm>
          <a:off x="6415547" y="3355257"/>
          <a:ext cx="4309324" cy="2823015"/>
        </p:xfrm>
        <a:graphic>
          <a:graphicData uri="http://schemas.openxmlformats.org/drawingml/2006/table">
            <a:tbl>
              <a:tblPr firstRow="1" bandRow="1">
                <a:tableStyleId>{5C22544A-7EE6-4342-B048-85BDC9FD1C3A}</a:tableStyleId>
              </a:tblPr>
              <a:tblGrid>
                <a:gridCol w="2154662">
                  <a:extLst>
                    <a:ext uri="{9D8B030D-6E8A-4147-A177-3AD203B41FA5}">
                      <a16:colId xmlns:a16="http://schemas.microsoft.com/office/drawing/2014/main" val="1895773776"/>
                    </a:ext>
                  </a:extLst>
                </a:gridCol>
                <a:gridCol w="2154662">
                  <a:extLst>
                    <a:ext uri="{9D8B030D-6E8A-4147-A177-3AD203B41FA5}">
                      <a16:colId xmlns:a16="http://schemas.microsoft.com/office/drawing/2014/main" val="3019546615"/>
                    </a:ext>
                  </a:extLst>
                </a:gridCol>
              </a:tblGrid>
              <a:tr h="514285">
                <a:tc>
                  <a:txBody>
                    <a:bodyPr/>
                    <a:lstStyle/>
                    <a:p>
                      <a:pPr lvl="0">
                        <a:buNone/>
                      </a:pPr>
                      <a:r>
                        <a:rPr lang="en-US" b="0">
                          <a:solidFill>
                            <a:schemeClr val="tx1"/>
                          </a:solidFill>
                        </a:rPr>
                        <a:t>Strongly agree</a:t>
                      </a:r>
                    </a:p>
                  </a:txBody>
                  <a:tcPr>
                    <a:noFill/>
                  </a:tcPr>
                </a:tc>
                <a:tc>
                  <a:txBody>
                    <a:bodyPr/>
                    <a:lstStyle/>
                    <a:p>
                      <a:pPr lvl="0">
                        <a:buNone/>
                      </a:pPr>
                      <a:r>
                        <a:rPr lang="en-US">
                          <a:solidFill>
                            <a:schemeClr val="tx1"/>
                          </a:solidFill>
                        </a:rPr>
                        <a:t>13</a:t>
                      </a:r>
                    </a:p>
                  </a:txBody>
                  <a:tcPr>
                    <a:noFill/>
                  </a:tcPr>
                </a:tc>
                <a:extLst>
                  <a:ext uri="{0D108BD9-81ED-4DB2-BD59-A6C34878D82A}">
                    <a16:rowId xmlns:a16="http://schemas.microsoft.com/office/drawing/2014/main" val="1940919624"/>
                  </a:ext>
                </a:extLst>
              </a:tr>
              <a:tr h="514285">
                <a:tc>
                  <a:txBody>
                    <a:bodyPr/>
                    <a:lstStyle/>
                    <a:p>
                      <a:pPr lvl="0">
                        <a:buNone/>
                      </a:pPr>
                      <a:r>
                        <a:rPr lang="en-US"/>
                        <a:t>Somewhat agree</a:t>
                      </a:r>
                    </a:p>
                  </a:txBody>
                  <a:tcPr/>
                </a:tc>
                <a:tc>
                  <a:txBody>
                    <a:bodyPr/>
                    <a:lstStyle/>
                    <a:p>
                      <a:pPr lvl="0">
                        <a:buNone/>
                      </a:pPr>
                      <a:r>
                        <a:rPr lang="en-US"/>
                        <a:t>4</a:t>
                      </a:r>
                    </a:p>
                  </a:txBody>
                  <a:tcPr/>
                </a:tc>
                <a:extLst>
                  <a:ext uri="{0D108BD9-81ED-4DB2-BD59-A6C34878D82A}">
                    <a16:rowId xmlns:a16="http://schemas.microsoft.com/office/drawing/2014/main" val="111411798"/>
                  </a:ext>
                </a:extLst>
              </a:tr>
              <a:tr h="514285">
                <a:tc>
                  <a:txBody>
                    <a:bodyPr/>
                    <a:lstStyle/>
                    <a:p>
                      <a:pPr lvl="0">
                        <a:buNone/>
                      </a:pPr>
                      <a:r>
                        <a:rPr lang="en-US"/>
                        <a:t>Neither agree nor disagree</a:t>
                      </a:r>
                    </a:p>
                  </a:txBody>
                  <a:tcPr/>
                </a:tc>
                <a:tc>
                  <a:txBody>
                    <a:bodyPr/>
                    <a:lstStyle/>
                    <a:p>
                      <a:pPr lvl="0">
                        <a:buNone/>
                      </a:pPr>
                      <a:r>
                        <a:rPr lang="en-US"/>
                        <a:t>0</a:t>
                      </a:r>
                    </a:p>
                  </a:txBody>
                  <a:tcPr/>
                </a:tc>
                <a:extLst>
                  <a:ext uri="{0D108BD9-81ED-4DB2-BD59-A6C34878D82A}">
                    <a16:rowId xmlns:a16="http://schemas.microsoft.com/office/drawing/2014/main" val="2336800129"/>
                  </a:ext>
                </a:extLst>
              </a:tr>
              <a:tr h="514285">
                <a:tc>
                  <a:txBody>
                    <a:bodyPr/>
                    <a:lstStyle/>
                    <a:p>
                      <a:pPr lvl="0">
                        <a:buNone/>
                      </a:pPr>
                      <a:r>
                        <a:rPr lang="en-US"/>
                        <a:t>Somewhat disagree</a:t>
                      </a:r>
                    </a:p>
                  </a:txBody>
                  <a:tcPr/>
                </a:tc>
                <a:tc>
                  <a:txBody>
                    <a:bodyPr/>
                    <a:lstStyle/>
                    <a:p>
                      <a:pPr lvl="0">
                        <a:buNone/>
                      </a:pPr>
                      <a:r>
                        <a:rPr lang="en-US"/>
                        <a:t>0</a:t>
                      </a:r>
                    </a:p>
                  </a:txBody>
                  <a:tcPr/>
                </a:tc>
                <a:extLst>
                  <a:ext uri="{0D108BD9-81ED-4DB2-BD59-A6C34878D82A}">
                    <a16:rowId xmlns:a16="http://schemas.microsoft.com/office/drawing/2014/main" val="1235155307"/>
                  </a:ext>
                </a:extLst>
              </a:tr>
              <a:tr h="514285">
                <a:tc>
                  <a:txBody>
                    <a:bodyPr/>
                    <a:lstStyle/>
                    <a:p>
                      <a:pPr lvl="0">
                        <a:buNone/>
                      </a:pPr>
                      <a:r>
                        <a:rPr lang="en-US"/>
                        <a:t>Strongly disagree</a:t>
                      </a:r>
                    </a:p>
                  </a:txBody>
                  <a:tcPr/>
                </a:tc>
                <a:tc>
                  <a:txBody>
                    <a:bodyPr/>
                    <a:lstStyle/>
                    <a:p>
                      <a:pPr lvl="0">
                        <a:buNone/>
                      </a:pPr>
                      <a:r>
                        <a:rPr lang="en-US" dirty="0"/>
                        <a:t>0</a:t>
                      </a:r>
                    </a:p>
                  </a:txBody>
                  <a:tcPr/>
                </a:tc>
                <a:extLst>
                  <a:ext uri="{0D108BD9-81ED-4DB2-BD59-A6C34878D82A}">
                    <a16:rowId xmlns:a16="http://schemas.microsoft.com/office/drawing/2014/main" val="1031787619"/>
                  </a:ext>
                </a:extLst>
              </a:tr>
            </a:tbl>
          </a:graphicData>
        </a:graphic>
      </p:graphicFrame>
    </p:spTree>
    <p:custDataLst>
      <p:tags r:id="rId1"/>
    </p:custDataLst>
    <p:extLst>
      <p:ext uri="{BB962C8B-B14F-4D97-AF65-F5344CB8AC3E}">
        <p14:creationId xmlns:p14="http://schemas.microsoft.com/office/powerpoint/2010/main" val="91085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F0DD-326C-4F0B-B3EE-CA1E792024C3}"/>
              </a:ext>
            </a:extLst>
          </p:cNvPr>
          <p:cNvSpPr>
            <a:spLocks noGrp="1"/>
          </p:cNvSpPr>
          <p:nvPr>
            <p:ph type="title"/>
          </p:nvPr>
        </p:nvSpPr>
        <p:spPr/>
        <p:txBody>
          <a:bodyPr>
            <a:normAutofit/>
          </a:bodyPr>
          <a:lstStyle/>
          <a:p>
            <a:r>
              <a:rPr lang="en-US" b="0">
                <a:latin typeface="Arial"/>
                <a:cs typeface="Arial"/>
              </a:rPr>
              <a:t>Evolution of Librarianship</a:t>
            </a:r>
            <a:endParaRPr lang="en-US" b="0"/>
          </a:p>
        </p:txBody>
      </p:sp>
      <p:sp>
        <p:nvSpPr>
          <p:cNvPr id="4" name="Content Placeholder 3">
            <a:extLst>
              <a:ext uri="{FF2B5EF4-FFF2-40B4-BE49-F238E27FC236}">
                <a16:creationId xmlns:a16="http://schemas.microsoft.com/office/drawing/2014/main" id="{6AC353A0-4333-428B-BF63-BEC3D740E7B8}"/>
              </a:ext>
            </a:extLst>
          </p:cNvPr>
          <p:cNvSpPr>
            <a:spLocks noGrp="1"/>
          </p:cNvSpPr>
          <p:nvPr>
            <p:ph idx="1"/>
          </p:nvPr>
        </p:nvSpPr>
        <p:spPr>
          <a:xfrm>
            <a:off x="5564619" y="1255803"/>
            <a:ext cx="5829108" cy="4873625"/>
          </a:xfrm>
        </p:spPr>
        <p:txBody>
          <a:bodyPr vert="horz" lIns="91440" tIns="45720" rIns="91440" bIns="45720" rtlCol="0" anchor="t">
            <a:normAutofit/>
          </a:bodyPr>
          <a:lstStyle/>
          <a:p>
            <a:pPr marL="227965" indent="-227965"/>
            <a:endParaRPr lang="en-US" sz="1800">
              <a:latin typeface="Arial"/>
              <a:ea typeface="Open Sans"/>
              <a:cs typeface="Arial"/>
            </a:endParaRPr>
          </a:p>
          <a:p>
            <a:pPr marL="227965" indent="-227965">
              <a:lnSpc>
                <a:spcPct val="100000"/>
              </a:lnSpc>
            </a:pPr>
            <a:r>
              <a:rPr lang="en-US" sz="1800">
                <a:latin typeface="Arial"/>
                <a:ea typeface="Open Sans"/>
                <a:cs typeface="Arial"/>
              </a:rPr>
              <a:t>Librarians are increasingly called upon to provide social services yet lack formal training.</a:t>
            </a:r>
            <a:endParaRPr lang="en-US"/>
          </a:p>
          <a:p>
            <a:pPr marL="227965" indent="-227965">
              <a:lnSpc>
                <a:spcPct val="100000"/>
              </a:lnSpc>
            </a:pPr>
            <a:endParaRPr lang="en-US" sz="1800">
              <a:latin typeface="Arial"/>
              <a:ea typeface="Open Sans"/>
              <a:cs typeface="Arial"/>
            </a:endParaRPr>
          </a:p>
          <a:p>
            <a:pPr marL="227965" indent="-227965">
              <a:lnSpc>
                <a:spcPct val="100000"/>
              </a:lnSpc>
            </a:pPr>
            <a:r>
              <a:rPr lang="en-US" sz="1800">
                <a:latin typeface="Arial"/>
                <a:ea typeface="Open Sans"/>
                <a:cs typeface="Arial"/>
              </a:rPr>
              <a:t>As social services continue to be understaffed and underfunded this leaves the local public library as one of the few remaining resources.</a:t>
            </a:r>
            <a:endParaRPr lang="en-US">
              <a:ea typeface="Open Sans"/>
            </a:endParaRPr>
          </a:p>
          <a:p>
            <a:pPr marL="227965" indent="-227965">
              <a:lnSpc>
                <a:spcPct val="100000"/>
              </a:lnSpc>
            </a:pPr>
            <a:endParaRPr lang="en-US" sz="1800">
              <a:latin typeface="Arial"/>
              <a:ea typeface="Open Sans"/>
              <a:cs typeface="Arial"/>
            </a:endParaRPr>
          </a:p>
          <a:p>
            <a:pPr marL="227965" indent="-227965">
              <a:lnSpc>
                <a:spcPct val="100000"/>
              </a:lnSpc>
            </a:pPr>
            <a:r>
              <a:rPr lang="en-US" sz="1800">
                <a:latin typeface="Arial"/>
                <a:ea typeface="Open Sans"/>
                <a:cs typeface="Arial"/>
              </a:rPr>
              <a:t>Library Social Workers</a:t>
            </a:r>
          </a:p>
          <a:p>
            <a:pPr marL="227965" indent="-227965"/>
            <a:endParaRPr lang="en-US" sz="1800">
              <a:latin typeface="Arial"/>
              <a:ea typeface="Open Sans"/>
              <a:cs typeface="Arial"/>
            </a:endParaRPr>
          </a:p>
          <a:p>
            <a:pPr marL="227965" indent="-227965"/>
            <a:endParaRPr lang="en-US" sz="1800">
              <a:latin typeface="Arial"/>
              <a:ea typeface="Open Sans"/>
              <a:cs typeface="Arial"/>
            </a:endParaRPr>
          </a:p>
          <a:p>
            <a:pPr marL="227965" indent="-227965">
              <a:buNone/>
            </a:pPr>
            <a:endParaRPr lang="en-US" sz="1800">
              <a:latin typeface="Arial"/>
              <a:ea typeface="Open Sans"/>
              <a:cs typeface="Arial"/>
            </a:endParaRPr>
          </a:p>
          <a:p>
            <a:pPr marL="227965" indent="-227965">
              <a:buNone/>
            </a:pPr>
            <a:endParaRPr lang="en-US" sz="1800">
              <a:latin typeface="Arial"/>
              <a:ea typeface="Open Sans"/>
              <a:cs typeface="Arial"/>
            </a:endParaRPr>
          </a:p>
          <a:p>
            <a:pPr marL="0" indent="0">
              <a:lnSpc>
                <a:spcPct val="107000"/>
              </a:lnSpc>
              <a:spcBef>
                <a:spcPts val="0"/>
              </a:spcBef>
              <a:buNone/>
            </a:pPr>
            <a:endParaRPr lang="en-US" sz="1800">
              <a:solidFill>
                <a:srgbClr val="002E41"/>
              </a:solidFill>
              <a:latin typeface="Open Sans"/>
              <a:ea typeface="Open Sans"/>
              <a:cs typeface="Times New Roman"/>
            </a:endParaRPr>
          </a:p>
        </p:txBody>
      </p:sp>
      <p:sp>
        <p:nvSpPr>
          <p:cNvPr id="5" name="Text Placeholder 4">
            <a:extLst>
              <a:ext uri="{FF2B5EF4-FFF2-40B4-BE49-F238E27FC236}">
                <a16:creationId xmlns:a16="http://schemas.microsoft.com/office/drawing/2014/main" id="{2974B2BD-2F7D-474A-A2DE-00DEBD1E73CE}"/>
              </a:ext>
            </a:extLst>
          </p:cNvPr>
          <p:cNvSpPr>
            <a:spLocks noGrp="1"/>
          </p:cNvSpPr>
          <p:nvPr>
            <p:ph type="body" sz="half" idx="2"/>
          </p:nvPr>
        </p:nvSpPr>
        <p:spPr>
          <a:xfrm>
            <a:off x="839788" y="2330939"/>
            <a:ext cx="3932237" cy="3811588"/>
          </a:xfrm>
        </p:spPr>
        <p:txBody>
          <a:bodyPr vert="horz" lIns="91440" tIns="45720" rIns="91440" bIns="45720" rtlCol="0" anchor="t">
            <a:normAutofit/>
          </a:bodyPr>
          <a:lstStyle/>
          <a:p>
            <a:r>
              <a:rPr lang="en-US" sz="1800" i="1">
                <a:latin typeface="Arial"/>
                <a:cs typeface="Arial"/>
              </a:rPr>
              <a:t>“A librarian is trained to be a manager, a collection development expert, a curriculum leader, a technology resource, and a teacher, working sometimes one on one with individual students in developing literacy and 21st Century information skills.” </a:t>
            </a:r>
            <a:endParaRPr lang="en-US" sz="1800"/>
          </a:p>
          <a:p>
            <a:pPr algn="r"/>
            <a:r>
              <a:rPr lang="en-US" i="1">
                <a:latin typeface="Arial"/>
                <a:cs typeface="Arial"/>
              </a:rPr>
              <a:t>- </a:t>
            </a:r>
            <a:r>
              <a:rPr lang="en-US">
                <a:latin typeface="Arial"/>
                <a:cs typeface="Arial"/>
              </a:rPr>
              <a:t>Maureen Hance, MDR Market Insight Project Manager</a:t>
            </a:r>
            <a:endParaRPr lang="en-US"/>
          </a:p>
        </p:txBody>
      </p:sp>
    </p:spTree>
    <p:custDataLst>
      <p:tags r:id="rId1"/>
    </p:custDataLst>
    <p:extLst>
      <p:ext uri="{BB962C8B-B14F-4D97-AF65-F5344CB8AC3E}">
        <p14:creationId xmlns:p14="http://schemas.microsoft.com/office/powerpoint/2010/main" val="4059028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73FA-6F90-4CCB-9A7F-940B2A39C917}"/>
              </a:ext>
            </a:extLst>
          </p:cNvPr>
          <p:cNvSpPr>
            <a:spLocks noGrp="1"/>
          </p:cNvSpPr>
          <p:nvPr>
            <p:ph type="title"/>
          </p:nvPr>
        </p:nvSpPr>
        <p:spPr/>
        <p:txBody>
          <a:bodyPr/>
          <a:lstStyle/>
          <a:p>
            <a:r>
              <a:rPr lang="en-US" dirty="0">
                <a:latin typeface="Arial"/>
                <a:cs typeface="Arial"/>
              </a:rPr>
              <a:t>Open-Ended Responses</a:t>
            </a:r>
            <a:endParaRPr lang="en-US" dirty="0"/>
          </a:p>
        </p:txBody>
      </p:sp>
      <p:sp>
        <p:nvSpPr>
          <p:cNvPr id="3" name="Content Placeholder 2">
            <a:extLst>
              <a:ext uri="{FF2B5EF4-FFF2-40B4-BE49-F238E27FC236}">
                <a16:creationId xmlns:a16="http://schemas.microsoft.com/office/drawing/2014/main" id="{6169C00E-BCE6-470C-A962-8C183988ABC0}"/>
              </a:ext>
            </a:extLst>
          </p:cNvPr>
          <p:cNvSpPr>
            <a:spLocks noGrp="1"/>
          </p:cNvSpPr>
          <p:nvPr>
            <p:ph idx="1"/>
          </p:nvPr>
        </p:nvSpPr>
        <p:spPr>
          <a:xfrm>
            <a:off x="737558" y="2314455"/>
            <a:ext cx="6015487" cy="4365716"/>
          </a:xfrm>
        </p:spPr>
        <p:txBody>
          <a:bodyPr vert="horz" lIns="91440" tIns="45720" rIns="91440" bIns="45720" rtlCol="0" anchor="t">
            <a:normAutofit/>
          </a:bodyPr>
          <a:lstStyle/>
          <a:p>
            <a:pPr marL="457200" indent="-457200"/>
            <a:r>
              <a:rPr lang="en" sz="2600" dirty="0">
                <a:latin typeface="Arial"/>
                <a:cs typeface="Arial"/>
              </a:rPr>
              <a:t>Each survey provided the opportunity for additional feedback</a:t>
            </a:r>
            <a:endParaRPr lang="en-US" dirty="0"/>
          </a:p>
          <a:p>
            <a:pPr marL="457200" indent="-457200"/>
            <a:r>
              <a:rPr lang="en" sz="2600" dirty="0">
                <a:latin typeface="Arial"/>
                <a:cs typeface="Arial"/>
              </a:rPr>
              <a:t>Very valuable and provided information that we couldn't obtain from just the likert scale questions.</a:t>
            </a:r>
          </a:p>
        </p:txBody>
      </p:sp>
      <p:pic>
        <p:nvPicPr>
          <p:cNvPr id="5" name="Picture 5" descr="Graphical user interface, application&#10;&#10;Description automatically generated">
            <a:extLst>
              <a:ext uri="{FF2B5EF4-FFF2-40B4-BE49-F238E27FC236}">
                <a16:creationId xmlns:a16="http://schemas.microsoft.com/office/drawing/2014/main" id="{A6D241A5-AF27-4C3D-AD2E-F3625A0541D7}"/>
              </a:ext>
            </a:extLst>
          </p:cNvPr>
          <p:cNvPicPr>
            <a:picLocks noChangeAspect="1"/>
          </p:cNvPicPr>
          <p:nvPr/>
        </p:nvPicPr>
        <p:blipFill>
          <a:blip r:embed="rId4"/>
          <a:stretch>
            <a:fillRect/>
          </a:stretch>
        </p:blipFill>
        <p:spPr>
          <a:xfrm>
            <a:off x="7973684" y="1951810"/>
            <a:ext cx="3404558" cy="3155663"/>
          </a:xfrm>
          <a:prstGeom prst="rect">
            <a:avLst/>
          </a:prstGeom>
        </p:spPr>
      </p:pic>
    </p:spTree>
    <p:custDataLst>
      <p:tags r:id="rId1"/>
    </p:custDataLst>
    <p:extLst>
      <p:ext uri="{BB962C8B-B14F-4D97-AF65-F5344CB8AC3E}">
        <p14:creationId xmlns:p14="http://schemas.microsoft.com/office/powerpoint/2010/main" val="3600969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3C3ED-26EA-42D4-B30C-5969E892199B}"/>
              </a:ext>
            </a:extLst>
          </p:cNvPr>
          <p:cNvSpPr>
            <a:spLocks noGrp="1"/>
          </p:cNvSpPr>
          <p:nvPr>
            <p:ph type="title"/>
          </p:nvPr>
        </p:nvSpPr>
        <p:spPr/>
        <p:txBody>
          <a:bodyPr/>
          <a:lstStyle/>
          <a:p>
            <a:r>
              <a:rPr lang="en-US" dirty="0">
                <a:latin typeface="Arial"/>
                <a:cs typeface="Arial"/>
              </a:rPr>
              <a:t>Beta Test Survey Instruments</a:t>
            </a:r>
            <a:endParaRPr lang="en-US" dirty="0"/>
          </a:p>
        </p:txBody>
      </p:sp>
      <p:sp>
        <p:nvSpPr>
          <p:cNvPr id="4" name="Content Placeholder 3">
            <a:extLst>
              <a:ext uri="{FF2B5EF4-FFF2-40B4-BE49-F238E27FC236}">
                <a16:creationId xmlns:a16="http://schemas.microsoft.com/office/drawing/2014/main" id="{B1D588FE-9BD3-402F-964C-3294B003C1ED}"/>
              </a:ext>
            </a:extLst>
          </p:cNvPr>
          <p:cNvSpPr>
            <a:spLocks noGrp="1"/>
          </p:cNvSpPr>
          <p:nvPr>
            <p:ph idx="1"/>
          </p:nvPr>
        </p:nvSpPr>
        <p:spPr/>
        <p:txBody>
          <a:bodyPr vert="horz" lIns="91440" tIns="45720" rIns="91440" bIns="45720" rtlCol="0" anchor="t">
            <a:normAutofit/>
          </a:bodyPr>
          <a:lstStyle/>
          <a:p>
            <a:pPr marL="227965" indent="-227965"/>
            <a:r>
              <a:rPr lang="en-US">
                <a:latin typeface="Arial"/>
                <a:cs typeface="Arial"/>
              </a:rPr>
              <a:t>Same basic design as Alpha survey</a:t>
            </a:r>
            <a:endParaRPr lang="en-US"/>
          </a:p>
          <a:p>
            <a:pPr marL="227965" indent="-227965"/>
            <a:r>
              <a:rPr lang="en-US">
                <a:latin typeface="Arial"/>
                <a:cs typeface="Arial"/>
              </a:rPr>
              <a:t>Both SME and Learner/Player survey had 5 sections</a:t>
            </a:r>
          </a:p>
          <a:p>
            <a:pPr marL="685165" lvl="1" indent="-227965"/>
            <a:r>
              <a:rPr lang="en-US">
                <a:latin typeface="Arial"/>
                <a:cs typeface="Arial"/>
              </a:rPr>
              <a:t>Navigation</a:t>
            </a:r>
            <a:endParaRPr lang="en-US"/>
          </a:p>
          <a:p>
            <a:pPr marL="685165" lvl="1" indent="-227965"/>
            <a:r>
              <a:rPr lang="en-US">
                <a:latin typeface="Arial"/>
                <a:cs typeface="Arial"/>
              </a:rPr>
              <a:t>Media</a:t>
            </a:r>
          </a:p>
          <a:p>
            <a:pPr marL="685165" lvl="1" indent="-227965"/>
            <a:r>
              <a:rPr lang="en-US">
                <a:latin typeface="Arial"/>
                <a:cs typeface="Arial"/>
              </a:rPr>
              <a:t>Interactivity</a:t>
            </a:r>
          </a:p>
          <a:p>
            <a:pPr marL="685165" lvl="1" indent="-227965"/>
            <a:r>
              <a:rPr lang="en-US">
                <a:latin typeface="Arial"/>
                <a:cs typeface="Arial"/>
              </a:rPr>
              <a:t>Content</a:t>
            </a:r>
          </a:p>
          <a:p>
            <a:pPr marL="685165" lvl="1" indent="-227965"/>
            <a:r>
              <a:rPr lang="en-US">
                <a:latin typeface="Arial"/>
                <a:cs typeface="Arial"/>
              </a:rPr>
              <a:t>Evidence/Potential of/for learning</a:t>
            </a:r>
          </a:p>
          <a:p>
            <a:pPr marL="227965" indent="-227965"/>
            <a:r>
              <a:rPr lang="en-US">
                <a:latin typeface="Arial"/>
                <a:cs typeface="Arial"/>
              </a:rPr>
              <a:t>Two additional questions relating to perceived knowledge and confidence levels</a:t>
            </a:r>
          </a:p>
        </p:txBody>
      </p:sp>
    </p:spTree>
    <p:custDataLst>
      <p:tags r:id="rId1"/>
    </p:custDataLst>
    <p:extLst>
      <p:ext uri="{BB962C8B-B14F-4D97-AF65-F5344CB8AC3E}">
        <p14:creationId xmlns:p14="http://schemas.microsoft.com/office/powerpoint/2010/main" val="850642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01E4-03B0-4775-84CF-73F787AB0979}"/>
              </a:ext>
            </a:extLst>
          </p:cNvPr>
          <p:cNvSpPr>
            <a:spLocks noGrp="1"/>
          </p:cNvSpPr>
          <p:nvPr>
            <p:ph type="title"/>
          </p:nvPr>
        </p:nvSpPr>
        <p:spPr/>
        <p:txBody>
          <a:bodyPr vert="horz" lIns="91440" tIns="45720" rIns="91440" bIns="45720" rtlCol="0" anchor="ctr">
            <a:normAutofit/>
          </a:bodyPr>
          <a:lstStyle/>
          <a:p>
            <a:r>
              <a:rPr lang="en-US" sz="3700" b="1" i="0" u="none" strike="noStrike" kern="1200" baseline="0">
                <a:latin typeface="Arial"/>
                <a:cs typeface="Arial"/>
              </a:rPr>
              <a:t>Iteration 3 Beta Tests</a:t>
            </a:r>
            <a:r>
              <a:rPr lang="en-US" sz="3700">
                <a:latin typeface="Arial"/>
                <a:cs typeface="Arial"/>
              </a:rPr>
              <a:t> </a:t>
            </a:r>
            <a:endParaRPr lang="en-US" sz="3700" b="1" i="0" u="none" strike="noStrike" kern="1200" baseline="0">
              <a:latin typeface="Arial"/>
              <a:cs typeface="Arial"/>
            </a:endParaRPr>
          </a:p>
        </p:txBody>
      </p:sp>
      <p:sp>
        <p:nvSpPr>
          <p:cNvPr id="5" name="Rectangle 1">
            <a:extLst>
              <a:ext uri="{FF2B5EF4-FFF2-40B4-BE49-F238E27FC236}">
                <a16:creationId xmlns:a16="http://schemas.microsoft.com/office/drawing/2014/main" id="{86466AF8-2310-4D6D-891C-AB950303E3AB}"/>
              </a:ext>
            </a:extLst>
          </p:cNvPr>
          <p:cNvSpPr>
            <a:spLocks noChangeArrowheads="1"/>
          </p:cNvSpPr>
          <p:nvPr/>
        </p:nvSpPr>
        <p:spPr bwMode="auto">
          <a:xfrm>
            <a:off x="6134100" y="3319462"/>
            <a:ext cx="5181600" cy="435133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8594" defTabSz="914377"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sz="1100" b="0" i="0" u="none" strike="noStrike" cap="none" normalizeH="0" baseline="0">
              <a:ln>
                <a:noFill/>
              </a:ln>
              <a:solidFill>
                <a:srgbClr val="466069"/>
              </a:solidFill>
              <a:effectLst/>
              <a:cs typeface="Arial" panose="020B0604020202020204" pitchFamily="34" charset="0"/>
            </a:endParaRPr>
          </a:p>
        </p:txBody>
      </p:sp>
      <p:pic>
        <p:nvPicPr>
          <p:cNvPr id="7" name="Picture 7" descr="Chart, box and whisker chart&#10;&#10;Description automatically generated">
            <a:extLst>
              <a:ext uri="{FF2B5EF4-FFF2-40B4-BE49-F238E27FC236}">
                <a16:creationId xmlns:a16="http://schemas.microsoft.com/office/drawing/2014/main" id="{405F8104-4933-4D2D-9624-62566608F1DE}"/>
              </a:ext>
            </a:extLst>
          </p:cNvPr>
          <p:cNvPicPr>
            <a:picLocks noChangeAspect="1"/>
          </p:cNvPicPr>
          <p:nvPr/>
        </p:nvPicPr>
        <p:blipFill>
          <a:blip r:embed="rId4"/>
          <a:stretch>
            <a:fillRect/>
          </a:stretch>
        </p:blipFill>
        <p:spPr>
          <a:xfrm>
            <a:off x="1356852" y="4162426"/>
            <a:ext cx="2743200" cy="2097341"/>
          </a:xfrm>
          <a:prstGeom prst="rect">
            <a:avLst/>
          </a:prstGeom>
        </p:spPr>
      </p:pic>
      <p:pic>
        <p:nvPicPr>
          <p:cNvPr id="8" name="Picture 8" descr="Chart&#10;&#10;Description automatically generated">
            <a:extLst>
              <a:ext uri="{FF2B5EF4-FFF2-40B4-BE49-F238E27FC236}">
                <a16:creationId xmlns:a16="http://schemas.microsoft.com/office/drawing/2014/main" id="{941C8D42-E93C-4D02-97F0-2744603E1F98}"/>
              </a:ext>
            </a:extLst>
          </p:cNvPr>
          <p:cNvPicPr>
            <a:picLocks noChangeAspect="1"/>
          </p:cNvPicPr>
          <p:nvPr/>
        </p:nvPicPr>
        <p:blipFill>
          <a:blip r:embed="rId5"/>
          <a:stretch>
            <a:fillRect/>
          </a:stretch>
        </p:blipFill>
        <p:spPr>
          <a:xfrm>
            <a:off x="4761271" y="1920159"/>
            <a:ext cx="2743200" cy="2059037"/>
          </a:xfrm>
          <a:prstGeom prst="rect">
            <a:avLst/>
          </a:prstGeom>
        </p:spPr>
      </p:pic>
      <p:pic>
        <p:nvPicPr>
          <p:cNvPr id="9" name="Picture 9" descr="Chart&#10;&#10;Description automatically generated">
            <a:extLst>
              <a:ext uri="{FF2B5EF4-FFF2-40B4-BE49-F238E27FC236}">
                <a16:creationId xmlns:a16="http://schemas.microsoft.com/office/drawing/2014/main" id="{6FEE0A99-983F-4608-979D-64D4D937260A}"/>
              </a:ext>
            </a:extLst>
          </p:cNvPr>
          <p:cNvPicPr>
            <a:picLocks noChangeAspect="1"/>
          </p:cNvPicPr>
          <p:nvPr/>
        </p:nvPicPr>
        <p:blipFill>
          <a:blip r:embed="rId6"/>
          <a:stretch>
            <a:fillRect/>
          </a:stretch>
        </p:blipFill>
        <p:spPr>
          <a:xfrm>
            <a:off x="1233948" y="1923526"/>
            <a:ext cx="2743200" cy="2027722"/>
          </a:xfrm>
          <a:prstGeom prst="rect">
            <a:avLst/>
          </a:prstGeom>
        </p:spPr>
      </p:pic>
      <p:pic>
        <p:nvPicPr>
          <p:cNvPr id="10" name="Picture 10" descr="Chart, bar chart&#10;&#10;Description automatically generated">
            <a:extLst>
              <a:ext uri="{FF2B5EF4-FFF2-40B4-BE49-F238E27FC236}">
                <a16:creationId xmlns:a16="http://schemas.microsoft.com/office/drawing/2014/main" id="{3F997A24-81F9-4C16-9585-A906B890E167}"/>
              </a:ext>
            </a:extLst>
          </p:cNvPr>
          <p:cNvPicPr>
            <a:picLocks noChangeAspect="1"/>
          </p:cNvPicPr>
          <p:nvPr/>
        </p:nvPicPr>
        <p:blipFill>
          <a:blip r:embed="rId7"/>
          <a:stretch>
            <a:fillRect/>
          </a:stretch>
        </p:blipFill>
        <p:spPr>
          <a:xfrm>
            <a:off x="4761271" y="4084074"/>
            <a:ext cx="2743200" cy="2057400"/>
          </a:xfrm>
          <a:prstGeom prst="rect">
            <a:avLst/>
          </a:prstGeom>
        </p:spPr>
      </p:pic>
      <p:pic>
        <p:nvPicPr>
          <p:cNvPr id="11" name="Picture 11" descr="Chart, bar chart, box and whisker chart&#10;&#10;Description automatically generated">
            <a:extLst>
              <a:ext uri="{FF2B5EF4-FFF2-40B4-BE49-F238E27FC236}">
                <a16:creationId xmlns:a16="http://schemas.microsoft.com/office/drawing/2014/main" id="{CC4ECDDD-EA51-4932-BB44-798A4D5CFA47}"/>
              </a:ext>
            </a:extLst>
          </p:cNvPr>
          <p:cNvPicPr>
            <a:picLocks noChangeAspect="1"/>
          </p:cNvPicPr>
          <p:nvPr/>
        </p:nvPicPr>
        <p:blipFill>
          <a:blip r:embed="rId8"/>
          <a:stretch>
            <a:fillRect/>
          </a:stretch>
        </p:blipFill>
        <p:spPr>
          <a:xfrm>
            <a:off x="8190271" y="1898596"/>
            <a:ext cx="2743200" cy="2028423"/>
          </a:xfrm>
          <a:prstGeom prst="rect">
            <a:avLst/>
          </a:prstGeom>
        </p:spPr>
      </p:pic>
      <p:pic>
        <p:nvPicPr>
          <p:cNvPr id="12" name="Picture 12" descr="Chart&#10;&#10;Description automatically generated">
            <a:extLst>
              <a:ext uri="{FF2B5EF4-FFF2-40B4-BE49-F238E27FC236}">
                <a16:creationId xmlns:a16="http://schemas.microsoft.com/office/drawing/2014/main" id="{D0C6A545-C7BD-48FA-B5B3-A5FDAB6EA489}"/>
              </a:ext>
            </a:extLst>
          </p:cNvPr>
          <p:cNvPicPr>
            <a:picLocks noChangeAspect="1"/>
          </p:cNvPicPr>
          <p:nvPr/>
        </p:nvPicPr>
        <p:blipFill>
          <a:blip r:embed="rId9"/>
          <a:stretch>
            <a:fillRect/>
          </a:stretch>
        </p:blipFill>
        <p:spPr>
          <a:xfrm>
            <a:off x="8091948" y="3935078"/>
            <a:ext cx="2743200" cy="1986682"/>
          </a:xfrm>
          <a:prstGeom prst="rect">
            <a:avLst/>
          </a:prstGeom>
        </p:spPr>
      </p:pic>
    </p:spTree>
    <p:custDataLst>
      <p:tags r:id="rId1"/>
    </p:custDataLst>
    <p:extLst>
      <p:ext uri="{BB962C8B-B14F-4D97-AF65-F5344CB8AC3E}">
        <p14:creationId xmlns:p14="http://schemas.microsoft.com/office/powerpoint/2010/main" val="3219134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3F6A-1F94-460B-BD1B-CCA207E93075}"/>
              </a:ext>
            </a:extLst>
          </p:cNvPr>
          <p:cNvSpPr>
            <a:spLocks noGrp="1"/>
          </p:cNvSpPr>
          <p:nvPr>
            <p:ph type="title"/>
          </p:nvPr>
        </p:nvSpPr>
        <p:spPr/>
        <p:txBody>
          <a:bodyPr/>
          <a:lstStyle/>
          <a:p>
            <a:r>
              <a:rPr lang="en-US">
                <a:latin typeface="Arial"/>
                <a:cs typeface="Arial"/>
              </a:rPr>
              <a:t>Highlights of Beta Test Results</a:t>
            </a:r>
            <a:endParaRPr lang="en-US"/>
          </a:p>
        </p:txBody>
      </p:sp>
      <p:pic>
        <p:nvPicPr>
          <p:cNvPr id="7" name="Picture 7" descr="Chart, bar chart&#10;&#10;Description automatically generated">
            <a:extLst>
              <a:ext uri="{FF2B5EF4-FFF2-40B4-BE49-F238E27FC236}">
                <a16:creationId xmlns:a16="http://schemas.microsoft.com/office/drawing/2014/main" id="{308FA7BD-A12B-4610-9B53-7495107068BC}"/>
              </a:ext>
            </a:extLst>
          </p:cNvPr>
          <p:cNvPicPr>
            <a:picLocks noChangeAspect="1"/>
          </p:cNvPicPr>
          <p:nvPr/>
        </p:nvPicPr>
        <p:blipFill>
          <a:blip r:embed="rId3"/>
          <a:stretch>
            <a:fillRect/>
          </a:stretch>
        </p:blipFill>
        <p:spPr>
          <a:xfrm>
            <a:off x="836908" y="2176211"/>
            <a:ext cx="2743200" cy="2014799"/>
          </a:xfrm>
          <a:prstGeom prst="rect">
            <a:avLst/>
          </a:prstGeom>
        </p:spPr>
      </p:pic>
      <p:pic>
        <p:nvPicPr>
          <p:cNvPr id="8" name="Picture 8" descr="Chart, bar chart&#10;&#10;Description automatically generated">
            <a:extLst>
              <a:ext uri="{FF2B5EF4-FFF2-40B4-BE49-F238E27FC236}">
                <a16:creationId xmlns:a16="http://schemas.microsoft.com/office/drawing/2014/main" id="{4F41727A-38A6-40CE-AE6E-B3EF9BB6AA53}"/>
              </a:ext>
            </a:extLst>
          </p:cNvPr>
          <p:cNvPicPr>
            <a:picLocks noChangeAspect="1"/>
          </p:cNvPicPr>
          <p:nvPr/>
        </p:nvPicPr>
        <p:blipFill>
          <a:blip r:embed="rId4"/>
          <a:stretch>
            <a:fillRect/>
          </a:stretch>
        </p:blipFill>
        <p:spPr>
          <a:xfrm>
            <a:off x="836908" y="4673045"/>
            <a:ext cx="2743200" cy="2006417"/>
          </a:xfrm>
          <a:prstGeom prst="rect">
            <a:avLst/>
          </a:prstGeom>
        </p:spPr>
      </p:pic>
      <p:pic>
        <p:nvPicPr>
          <p:cNvPr id="9" name="Picture 9" descr="Chart, bar chart&#10;&#10;Description automatically generated">
            <a:extLst>
              <a:ext uri="{FF2B5EF4-FFF2-40B4-BE49-F238E27FC236}">
                <a16:creationId xmlns:a16="http://schemas.microsoft.com/office/drawing/2014/main" id="{186A7C7E-3D07-44A5-9C27-3FD31FFD4787}"/>
              </a:ext>
            </a:extLst>
          </p:cNvPr>
          <p:cNvPicPr>
            <a:picLocks noChangeAspect="1"/>
          </p:cNvPicPr>
          <p:nvPr/>
        </p:nvPicPr>
        <p:blipFill>
          <a:blip r:embed="rId5"/>
          <a:stretch>
            <a:fillRect/>
          </a:stretch>
        </p:blipFill>
        <p:spPr>
          <a:xfrm>
            <a:off x="6984570" y="2017932"/>
            <a:ext cx="2743200" cy="1969729"/>
          </a:xfrm>
          <a:prstGeom prst="rect">
            <a:avLst/>
          </a:prstGeom>
        </p:spPr>
      </p:pic>
      <p:pic>
        <p:nvPicPr>
          <p:cNvPr id="10" name="Picture 10" descr="Chart, bar chart&#10;&#10;Description automatically generated">
            <a:extLst>
              <a:ext uri="{FF2B5EF4-FFF2-40B4-BE49-F238E27FC236}">
                <a16:creationId xmlns:a16="http://schemas.microsoft.com/office/drawing/2014/main" id="{A82118E3-64C2-4502-B933-214167E0156B}"/>
              </a:ext>
            </a:extLst>
          </p:cNvPr>
          <p:cNvPicPr>
            <a:picLocks noChangeAspect="1"/>
          </p:cNvPicPr>
          <p:nvPr/>
        </p:nvPicPr>
        <p:blipFill>
          <a:blip r:embed="rId6"/>
          <a:stretch>
            <a:fillRect/>
          </a:stretch>
        </p:blipFill>
        <p:spPr>
          <a:xfrm>
            <a:off x="7139552" y="4582115"/>
            <a:ext cx="2743200" cy="2007463"/>
          </a:xfrm>
          <a:prstGeom prst="rect">
            <a:avLst/>
          </a:prstGeom>
        </p:spPr>
      </p:pic>
    </p:spTree>
    <p:custDataLst>
      <p:tags r:id="rId1"/>
    </p:custDataLst>
    <p:extLst>
      <p:ext uri="{BB962C8B-B14F-4D97-AF65-F5344CB8AC3E}">
        <p14:creationId xmlns:p14="http://schemas.microsoft.com/office/powerpoint/2010/main" val="386380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AFF8-45B1-4B5D-B631-61BBD3D2CA94}"/>
              </a:ext>
            </a:extLst>
          </p:cNvPr>
          <p:cNvSpPr>
            <a:spLocks noGrp="1"/>
          </p:cNvSpPr>
          <p:nvPr>
            <p:ph type="title"/>
          </p:nvPr>
        </p:nvSpPr>
        <p:spPr/>
        <p:txBody>
          <a:bodyPr/>
          <a:lstStyle/>
          <a:p>
            <a:r>
              <a:rPr lang="en-US">
                <a:latin typeface="Arial"/>
                <a:cs typeface="Arial"/>
              </a:rPr>
              <a:t>Evidence of Learning &amp; Perceived Confidence</a:t>
            </a:r>
            <a:endParaRPr lang="en-US"/>
          </a:p>
        </p:txBody>
      </p:sp>
      <p:pic>
        <p:nvPicPr>
          <p:cNvPr id="7" name="Picture 7" descr="Chart, bar chart&#10;&#10;Description automatically generated">
            <a:extLst>
              <a:ext uri="{FF2B5EF4-FFF2-40B4-BE49-F238E27FC236}">
                <a16:creationId xmlns:a16="http://schemas.microsoft.com/office/drawing/2014/main" id="{1D77D9F4-BC4A-4D9D-81D6-1F1108AF1CEA}"/>
              </a:ext>
            </a:extLst>
          </p:cNvPr>
          <p:cNvPicPr>
            <a:picLocks noChangeAspect="1"/>
          </p:cNvPicPr>
          <p:nvPr/>
        </p:nvPicPr>
        <p:blipFill>
          <a:blip r:embed="rId3"/>
          <a:stretch>
            <a:fillRect/>
          </a:stretch>
        </p:blipFill>
        <p:spPr>
          <a:xfrm>
            <a:off x="1534332" y="2020626"/>
            <a:ext cx="3337302" cy="2480950"/>
          </a:xfrm>
          <a:prstGeom prst="rect">
            <a:avLst/>
          </a:prstGeom>
        </p:spPr>
      </p:pic>
      <p:pic>
        <p:nvPicPr>
          <p:cNvPr id="8" name="Picture 8" descr="Chart, bar chart&#10;&#10;Description automatically generated">
            <a:extLst>
              <a:ext uri="{FF2B5EF4-FFF2-40B4-BE49-F238E27FC236}">
                <a16:creationId xmlns:a16="http://schemas.microsoft.com/office/drawing/2014/main" id="{9702C05E-7918-4A8C-A8DC-318C1F5FB4B6}"/>
              </a:ext>
            </a:extLst>
          </p:cNvPr>
          <p:cNvPicPr>
            <a:picLocks noChangeAspect="1"/>
          </p:cNvPicPr>
          <p:nvPr/>
        </p:nvPicPr>
        <p:blipFill>
          <a:blip r:embed="rId4"/>
          <a:stretch>
            <a:fillRect/>
          </a:stretch>
        </p:blipFill>
        <p:spPr>
          <a:xfrm>
            <a:off x="7333282" y="2016223"/>
            <a:ext cx="3130658" cy="2205618"/>
          </a:xfrm>
          <a:prstGeom prst="rect">
            <a:avLst/>
          </a:prstGeom>
        </p:spPr>
      </p:pic>
      <p:pic>
        <p:nvPicPr>
          <p:cNvPr id="9" name="Picture 9" descr="A picture containing table&#10;&#10;Description automatically generated">
            <a:extLst>
              <a:ext uri="{FF2B5EF4-FFF2-40B4-BE49-F238E27FC236}">
                <a16:creationId xmlns:a16="http://schemas.microsoft.com/office/drawing/2014/main" id="{88F91238-C4A5-43EE-B81B-83B682368E41}"/>
              </a:ext>
            </a:extLst>
          </p:cNvPr>
          <p:cNvPicPr>
            <a:picLocks noChangeAspect="1"/>
          </p:cNvPicPr>
          <p:nvPr/>
        </p:nvPicPr>
        <p:blipFill>
          <a:blip r:embed="rId5"/>
          <a:stretch>
            <a:fillRect/>
          </a:stretch>
        </p:blipFill>
        <p:spPr>
          <a:xfrm>
            <a:off x="3949484" y="4830540"/>
            <a:ext cx="5119606" cy="1562273"/>
          </a:xfrm>
          <a:prstGeom prst="rect">
            <a:avLst/>
          </a:prstGeom>
        </p:spPr>
      </p:pic>
    </p:spTree>
    <p:custDataLst>
      <p:tags r:id="rId1"/>
    </p:custDataLst>
    <p:extLst>
      <p:ext uri="{BB962C8B-B14F-4D97-AF65-F5344CB8AC3E}">
        <p14:creationId xmlns:p14="http://schemas.microsoft.com/office/powerpoint/2010/main" val="3999875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31D7089-C4B5-4F44-82FE-25CB37B16D9D}"/>
              </a:ext>
            </a:extLst>
          </p:cNvPr>
          <p:cNvGraphicFramePr>
            <a:graphicFrameLocks noGrp="1"/>
          </p:cNvGraphicFramePr>
          <p:nvPr>
            <p:extLst>
              <p:ext uri="{D42A27DB-BD31-4B8C-83A1-F6EECF244321}">
                <p14:modId xmlns:p14="http://schemas.microsoft.com/office/powerpoint/2010/main" val="3541562240"/>
              </p:ext>
            </p:extLst>
          </p:nvPr>
        </p:nvGraphicFramePr>
        <p:xfrm>
          <a:off x="542018" y="1957977"/>
          <a:ext cx="11107964" cy="4602480"/>
        </p:xfrm>
        <a:graphic>
          <a:graphicData uri="http://schemas.openxmlformats.org/drawingml/2006/table">
            <a:tbl>
              <a:tblPr>
                <a:tableStyleId>{5C22544A-7EE6-4342-B048-85BDC9FD1C3A}</a:tableStyleId>
              </a:tblPr>
              <a:tblGrid>
                <a:gridCol w="2177882">
                  <a:extLst>
                    <a:ext uri="{9D8B030D-6E8A-4147-A177-3AD203B41FA5}">
                      <a16:colId xmlns:a16="http://schemas.microsoft.com/office/drawing/2014/main" val="694317036"/>
                    </a:ext>
                  </a:extLst>
                </a:gridCol>
                <a:gridCol w="2511717">
                  <a:extLst>
                    <a:ext uri="{9D8B030D-6E8A-4147-A177-3AD203B41FA5}">
                      <a16:colId xmlns:a16="http://schemas.microsoft.com/office/drawing/2014/main" val="2974209415"/>
                    </a:ext>
                  </a:extLst>
                </a:gridCol>
                <a:gridCol w="2400437">
                  <a:extLst>
                    <a:ext uri="{9D8B030D-6E8A-4147-A177-3AD203B41FA5}">
                      <a16:colId xmlns:a16="http://schemas.microsoft.com/office/drawing/2014/main" val="3948909646"/>
                    </a:ext>
                  </a:extLst>
                </a:gridCol>
                <a:gridCol w="2277238">
                  <a:extLst>
                    <a:ext uri="{9D8B030D-6E8A-4147-A177-3AD203B41FA5}">
                      <a16:colId xmlns:a16="http://schemas.microsoft.com/office/drawing/2014/main" val="504716293"/>
                    </a:ext>
                  </a:extLst>
                </a:gridCol>
                <a:gridCol w="1740690">
                  <a:extLst>
                    <a:ext uri="{9D8B030D-6E8A-4147-A177-3AD203B41FA5}">
                      <a16:colId xmlns:a16="http://schemas.microsoft.com/office/drawing/2014/main" val="3121275345"/>
                    </a:ext>
                  </a:extLst>
                </a:gridCol>
              </a:tblGrid>
              <a:tr h="200834">
                <a:tc>
                  <a:txBody>
                    <a:bodyPr/>
                    <a:lstStyle/>
                    <a:p>
                      <a:pPr algn="ctr" fontAlgn="t"/>
                      <a:r>
                        <a:rPr lang="en-US" sz="1200" u="none" strike="noStrike">
                          <a:effectLst/>
                          <a:latin typeface="+mj-lt"/>
                        </a:rPr>
                        <a:t>Q1</a:t>
                      </a:r>
                      <a:endParaRPr lang="en-US" sz="1200" b="0" i="0" u="none" strike="noStrike">
                        <a:solidFill>
                          <a:srgbClr val="000000"/>
                        </a:solidFill>
                        <a:effectLst/>
                        <a:latin typeface="+mj-lt"/>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u="none" strike="noStrike">
                          <a:effectLst/>
                          <a:latin typeface="+mj-lt"/>
                        </a:rPr>
                        <a:t>Q2</a:t>
                      </a:r>
                      <a:endParaRPr lang="en-US" sz="1200" b="0" i="0" u="none" strike="noStrike">
                        <a:solidFill>
                          <a:srgbClr val="000000"/>
                        </a:solidFill>
                        <a:effectLst/>
                        <a:latin typeface="+mj-lt"/>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u="none" strike="noStrike">
                          <a:effectLst/>
                          <a:latin typeface="+mj-lt"/>
                        </a:rPr>
                        <a:t>Q26</a:t>
                      </a:r>
                      <a:endParaRPr lang="en-US" sz="1200" b="0" i="0" u="none" strike="noStrike">
                        <a:solidFill>
                          <a:srgbClr val="000000"/>
                        </a:solidFill>
                        <a:effectLst/>
                        <a:latin typeface="+mj-lt"/>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u="none" strike="noStrike">
                          <a:effectLst/>
                          <a:latin typeface="+mj-lt"/>
                        </a:rPr>
                        <a:t>Q3</a:t>
                      </a:r>
                      <a:endParaRPr lang="en-US" sz="1200" b="0" i="0" u="none" strike="noStrike">
                        <a:solidFill>
                          <a:srgbClr val="000000"/>
                        </a:solidFill>
                        <a:effectLst/>
                        <a:latin typeface="+mj-lt"/>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u="none" strike="noStrike">
                          <a:effectLst/>
                          <a:latin typeface="+mj-lt"/>
                        </a:rPr>
                        <a:t>Q6</a:t>
                      </a:r>
                      <a:endParaRPr lang="en-US" sz="1200" b="0" i="0" u="none" strike="noStrike">
                        <a:solidFill>
                          <a:srgbClr val="000000"/>
                        </a:solidFill>
                        <a:effectLst/>
                        <a:latin typeface="+mj-lt"/>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348507"/>
                  </a:ext>
                </a:extLst>
              </a:tr>
              <a:tr h="987584">
                <a:tc>
                  <a:txBody>
                    <a:bodyPr/>
                    <a:lstStyle/>
                    <a:p>
                      <a:pPr algn="ctr" fontAlgn="t"/>
                      <a:r>
                        <a:rPr lang="en-US" sz="1050" u="none" strike="noStrike">
                          <a:effectLst/>
                        </a:rPr>
                        <a:t>Progress through the module was made clearer and easier to understand.</a:t>
                      </a:r>
                      <a:endParaRPr lang="en-US" sz="1050" b="0" i="0" u="none" strike="noStrike">
                        <a:solidFill>
                          <a:srgbClr val="000000"/>
                        </a:solidFill>
                        <a:effectLst/>
                        <a:latin typeface="Calibri" panose="020F0502020204030204" pitchFamily="34"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Module element performance was improved over previous version (forward and back buttons were evident; module flow was logical).</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Added game elements (" How to Play", player control description, and added guidance text) improved ease of game navigation.</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50" u="none" strike="noStrike">
                          <a:effectLst/>
                        </a:rPr>
                        <a:t>Additional embedded resources within module were more easily accessible and did not disrupt flow and navigation.</a:t>
                      </a:r>
                      <a:endParaRPr lang="en-US" sz="1050" b="0" i="0" u="none" strike="noStrike">
                        <a:solidFill>
                          <a:srgbClr val="000000"/>
                        </a:solidFill>
                        <a:effectLst/>
                        <a:latin typeface="Calibri" panose="020F0502020204030204" pitchFamily="34"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050" u="none" strike="noStrike">
                          <a:effectLst/>
                        </a:rPr>
                        <a:t>Media quality was improved over previous version.</a:t>
                      </a:r>
                      <a:endParaRPr lang="en-US" sz="1050" b="0" i="0" u="none" strike="noStrike">
                        <a:solidFill>
                          <a:srgbClr val="000000"/>
                        </a:solidFill>
                        <a:effectLst/>
                        <a:latin typeface="Calibri" panose="020F0502020204030204" pitchFamily="34"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7953640"/>
                  </a:ext>
                </a:extLst>
              </a:tr>
              <a:tr h="248971">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t"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t"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1243051"/>
                  </a:ext>
                </a:extLst>
              </a:tr>
              <a:tr h="215774">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Q10</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Q11</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Q12</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Q24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Q25</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2931621"/>
                  </a:ext>
                </a:extLst>
              </a:tr>
              <a:tr h="1112069">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Module interactive elements were improved (i.e. player-selected decision points led to appropriate results/consequences).</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Module interactions were more engaging.</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Interactions were appropriate for a professional audience, like librarians or social workers.</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Feedback resulting from decision selection options more clearly communicated consequences and provided appropriate additional guidance.</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t" latinLnBrk="0" hangingPunct="1"/>
                      <a:r>
                        <a:rPr lang="en-US" sz="1050" u="none" strike="noStrike" kern="1200">
                          <a:solidFill>
                            <a:schemeClr val="dk1"/>
                          </a:solidFill>
                          <a:effectLst/>
                          <a:latin typeface="+mn-lt"/>
                          <a:ea typeface="+mn-ea"/>
                          <a:cs typeface="+mn-cs"/>
                        </a:rPr>
                        <a:t>Conversation exchanges among game characters was easier to read and follow over previous version.</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7697140"/>
                  </a:ext>
                </a:extLst>
              </a:tr>
              <a:tr h="248474">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3828997"/>
                  </a:ext>
                </a:extLst>
              </a:tr>
              <a:tr h="165980">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Q7</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Q8</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Q22</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Q23</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8059807"/>
                  </a:ext>
                </a:extLst>
              </a:tr>
              <a:tr h="654444">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Narration was more understandable and consistent.</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Narration and animation were better synchronized.</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The animated segments were better timed and easier to follow.</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The module guide character (Ms. Bea) helped deliver module content appropriately (i.e. at the correct time and was not overly obtrusive).</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6333905"/>
                  </a:ext>
                </a:extLst>
              </a:tr>
              <a:tr h="475728">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4</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77" rtl="0" eaLnBrk="1" fontAlgn="b" latinLnBrk="0" hangingPunct="1"/>
                      <a:r>
                        <a:rPr lang="en-US" sz="1200" u="none" strike="noStrike" kern="1200">
                          <a:solidFill>
                            <a:schemeClr val="dk1"/>
                          </a:solidFill>
                          <a:effectLst/>
                          <a:latin typeface="+mn-lt"/>
                          <a:ea typeface="+mn-ea"/>
                          <a:cs typeface="+mn-cs"/>
                        </a:rPr>
                        <a:t> </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8206750"/>
                  </a:ext>
                </a:extLst>
              </a:tr>
            </a:tbl>
          </a:graphicData>
        </a:graphic>
      </p:graphicFrame>
      <p:sp>
        <p:nvSpPr>
          <p:cNvPr id="7" name="Title 6">
            <a:extLst>
              <a:ext uri="{FF2B5EF4-FFF2-40B4-BE49-F238E27FC236}">
                <a16:creationId xmlns:a16="http://schemas.microsoft.com/office/drawing/2014/main" id="{FF4BB642-078E-471A-948B-1AB8688C5D0C}"/>
              </a:ext>
            </a:extLst>
          </p:cNvPr>
          <p:cNvSpPr>
            <a:spLocks noGrp="1"/>
          </p:cNvSpPr>
          <p:nvPr>
            <p:ph type="title"/>
          </p:nvPr>
        </p:nvSpPr>
        <p:spPr>
          <a:xfrm>
            <a:off x="542018" y="365125"/>
            <a:ext cx="10811782" cy="1325563"/>
          </a:xfrm>
        </p:spPr>
        <p:txBody>
          <a:bodyPr/>
          <a:lstStyle/>
          <a:p>
            <a:pPr algn="ctr"/>
            <a:r>
              <a:rPr lang="en-US"/>
              <a:t>Iteration 3 Beta Test Results – </a:t>
            </a:r>
            <a:br>
              <a:rPr lang="en-US"/>
            </a:br>
            <a:r>
              <a:rPr lang="en-US"/>
              <a:t>“Strongly Agree”</a:t>
            </a:r>
          </a:p>
        </p:txBody>
      </p:sp>
    </p:spTree>
    <p:custDataLst>
      <p:tags r:id="rId1"/>
    </p:custDataLst>
    <p:extLst>
      <p:ext uri="{BB962C8B-B14F-4D97-AF65-F5344CB8AC3E}">
        <p14:creationId xmlns:p14="http://schemas.microsoft.com/office/powerpoint/2010/main" val="944582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3FB2-BAAD-4C3E-A5A1-BEA22332CF68}"/>
              </a:ext>
            </a:extLst>
          </p:cNvPr>
          <p:cNvSpPr>
            <a:spLocks noGrp="1"/>
          </p:cNvSpPr>
          <p:nvPr>
            <p:ph type="title"/>
          </p:nvPr>
        </p:nvSpPr>
        <p:spPr/>
        <p:txBody>
          <a:bodyPr/>
          <a:lstStyle/>
          <a:p>
            <a:r>
              <a:rPr lang="en-US"/>
              <a:t>Beta Test Comments</a:t>
            </a:r>
          </a:p>
        </p:txBody>
      </p:sp>
      <p:graphicFrame>
        <p:nvGraphicFramePr>
          <p:cNvPr id="4" name="Content Placeholder 3">
            <a:extLst>
              <a:ext uri="{FF2B5EF4-FFF2-40B4-BE49-F238E27FC236}">
                <a16:creationId xmlns:a16="http://schemas.microsoft.com/office/drawing/2014/main" id="{CD5D5A8A-B775-4AF2-A526-EE2AC7702097}"/>
              </a:ext>
            </a:extLst>
          </p:cNvPr>
          <p:cNvGraphicFramePr>
            <a:graphicFrameLocks noGrp="1"/>
          </p:cNvGraphicFramePr>
          <p:nvPr>
            <p:ph idx="1"/>
            <p:extLst>
              <p:ext uri="{D42A27DB-BD31-4B8C-83A1-F6EECF244321}">
                <p14:modId xmlns:p14="http://schemas.microsoft.com/office/powerpoint/2010/main" val="2172667953"/>
              </p:ext>
            </p:extLst>
          </p:nvPr>
        </p:nvGraphicFramePr>
        <p:xfrm>
          <a:off x="609599" y="1407886"/>
          <a:ext cx="11205029" cy="5326743"/>
        </p:xfrm>
        <a:graphic>
          <a:graphicData uri="http://schemas.openxmlformats.org/drawingml/2006/table">
            <a:tbl>
              <a:tblPr>
                <a:tableStyleId>{5C22544A-7EE6-4342-B048-85BDC9FD1C3A}</a:tableStyleId>
              </a:tblPr>
              <a:tblGrid>
                <a:gridCol w="3345947">
                  <a:extLst>
                    <a:ext uri="{9D8B030D-6E8A-4147-A177-3AD203B41FA5}">
                      <a16:colId xmlns:a16="http://schemas.microsoft.com/office/drawing/2014/main" val="64105280"/>
                    </a:ext>
                  </a:extLst>
                </a:gridCol>
                <a:gridCol w="4221339">
                  <a:extLst>
                    <a:ext uri="{9D8B030D-6E8A-4147-A177-3AD203B41FA5}">
                      <a16:colId xmlns:a16="http://schemas.microsoft.com/office/drawing/2014/main" val="500679545"/>
                    </a:ext>
                  </a:extLst>
                </a:gridCol>
                <a:gridCol w="3637743">
                  <a:extLst>
                    <a:ext uri="{9D8B030D-6E8A-4147-A177-3AD203B41FA5}">
                      <a16:colId xmlns:a16="http://schemas.microsoft.com/office/drawing/2014/main" val="3902110986"/>
                    </a:ext>
                  </a:extLst>
                </a:gridCol>
              </a:tblGrid>
              <a:tr h="251342">
                <a:tc>
                  <a:txBody>
                    <a:bodyPr/>
                    <a:lstStyle/>
                    <a:p>
                      <a:pPr algn="ctr" fontAlgn="t"/>
                      <a:r>
                        <a:rPr lang="en-US" sz="1400" u="none" strike="noStrike">
                          <a:effectLst/>
                          <a:latin typeface="+mn-lt"/>
                        </a:rPr>
                        <a:t>Q17</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u="none" strike="noStrike">
                          <a:effectLst/>
                          <a:latin typeface="+mn-lt"/>
                        </a:rPr>
                        <a:t>Q19</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u="none" strike="noStrike">
                          <a:effectLst/>
                          <a:latin typeface="+mn-lt"/>
                        </a:rPr>
                        <a:t>Q21</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134263"/>
                  </a:ext>
                </a:extLst>
              </a:tr>
              <a:tr h="1367916">
                <a:tc>
                  <a:txBody>
                    <a:bodyPr/>
                    <a:lstStyle/>
                    <a:p>
                      <a:pPr algn="ctr" fontAlgn="t"/>
                      <a:r>
                        <a:rPr lang="en-US" sz="1400" u="none" strike="noStrike">
                          <a:effectLst/>
                          <a:latin typeface="+mn-lt"/>
                        </a:rPr>
                        <a:t>Any additional comments on module content?</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u="none" strike="noStrike">
                          <a:effectLst/>
                          <a:latin typeface="+mn-lt"/>
                        </a:rPr>
                        <a:t>Please list two to three new skills or information that you have learned after experiencing this module.</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u="none" strike="noStrike">
                          <a:effectLst/>
                          <a:latin typeface="+mn-lt"/>
                        </a:rPr>
                        <a:t>Is there anything about this game that you would change to improve it?</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4091526"/>
                  </a:ext>
                </a:extLst>
              </a:tr>
              <a:tr h="1227363">
                <a:tc>
                  <a:txBody>
                    <a:bodyPr/>
                    <a:lstStyle/>
                    <a:p>
                      <a:pPr algn="ctr" fontAlgn="t"/>
                      <a:r>
                        <a:rPr lang="en-US" sz="1400" u="none" strike="noStrike">
                          <a:effectLst/>
                          <a:latin typeface="+mn-lt"/>
                        </a:rPr>
                        <a:t>it's minor, but I noticed that it looks like the "correct" answers for each scenario are in order so that the right one is always at the top. was that on purpose?</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400" u="none" strike="noStrike">
                          <a:effectLst/>
                          <a:latin typeface="+mn-lt"/>
                        </a:rPr>
                        <a:t>How to use better questions in group discussions</a:t>
                      </a:r>
                      <a:br>
                        <a:rPr lang="en-US" sz="1400" u="none" strike="noStrike">
                          <a:effectLst/>
                          <a:latin typeface="+mn-lt"/>
                        </a:rPr>
                      </a:br>
                      <a:r>
                        <a:rPr lang="en-US" sz="1400" u="none" strike="noStrike">
                          <a:effectLst/>
                          <a:latin typeface="+mn-lt"/>
                        </a:rPr>
                        <a:t>Be mindful of language used in asking questions</a:t>
                      </a:r>
                      <a:br>
                        <a:rPr lang="en-US" sz="1400" u="none" strike="noStrike">
                          <a:effectLst/>
                          <a:latin typeface="+mn-lt"/>
                        </a:rPr>
                      </a:br>
                      <a:r>
                        <a:rPr lang="en-US" sz="1400" u="none" strike="noStrike">
                          <a:effectLst/>
                          <a:latin typeface="+mn-lt"/>
                        </a:rPr>
                        <a:t>Setting ground rules for discussions</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400" u="none" strike="noStrike">
                          <a:effectLst/>
                          <a:latin typeface="+mn-lt"/>
                        </a:rPr>
                        <a:t>This was really a lot better this time. It just flowed better, and I really liked the addition of the "prev" "next" buttons instead of just the arrows. Good job!</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592296"/>
                  </a:ext>
                </a:extLst>
              </a:tr>
              <a:tr h="492485">
                <a:tc>
                  <a:txBody>
                    <a:bodyPr/>
                    <a:lstStyle/>
                    <a:p>
                      <a:pPr algn="ctr" fontAlgn="t"/>
                      <a:r>
                        <a:rPr lang="en-US" sz="1400" u="none" strike="noStrike">
                          <a:effectLst/>
                          <a:latin typeface="+mn-lt"/>
                        </a:rPr>
                        <a:t>Lots clearer. Everything worked well.</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400" u="none" strike="noStrike">
                          <a:effectLst/>
                          <a:latin typeface="+mn-lt"/>
                        </a:rPr>
                        <a:t>How to start a group discussion and how to structure discussion questions.</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400" u="none" strike="noStrike">
                          <a:effectLst/>
                          <a:latin typeface="+mn-lt"/>
                        </a:rPr>
                        <a:t>It soooo minor, but I still wish the characters had voices.</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5653039"/>
                  </a:ext>
                </a:extLst>
              </a:tr>
              <a:tr h="1495152">
                <a:tc>
                  <a:txBody>
                    <a:bodyPr/>
                    <a:lstStyle/>
                    <a:p>
                      <a:pPr algn="ctr" fontAlgn="t"/>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400" u="none" strike="noStrike">
                          <a:effectLst/>
                          <a:latin typeface="+mn-lt"/>
                        </a:rPr>
                        <a:t>Getting ready for group discussions, and how to ask good discussion questons.</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400" u="none" strike="noStrike">
                          <a:effectLst/>
                          <a:latin typeface="+mn-lt"/>
                        </a:rPr>
                        <a:t>Maybe change the order of the questions? The best choice was always first.</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459553"/>
                  </a:ext>
                </a:extLst>
              </a:tr>
              <a:tr h="492485">
                <a:tc>
                  <a:txBody>
                    <a:bodyPr/>
                    <a:lstStyle/>
                    <a:p>
                      <a:pPr algn="ctr" fontAlgn="t"/>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400" u="none" strike="noStrike">
                          <a:effectLst/>
                          <a:latin typeface="+mn-lt"/>
                        </a:rPr>
                        <a:t>why it's important to set ground rules; How to ask the best questions for discussions</a:t>
                      </a:r>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endParaRPr lang="en-US" sz="1400" b="0" i="0" u="none" strike="noStrike">
                        <a:solidFill>
                          <a:srgbClr val="000000"/>
                        </a:solidFill>
                        <a:effectLst/>
                        <a:latin typeface="+mn-lt"/>
                      </a:endParaRPr>
                    </a:p>
                  </a:txBody>
                  <a:tcPr marL="9024" marR="9024" marT="9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3649875"/>
                  </a:ext>
                </a:extLst>
              </a:tr>
            </a:tbl>
          </a:graphicData>
        </a:graphic>
      </p:graphicFrame>
    </p:spTree>
    <p:custDataLst>
      <p:tags r:id="rId1"/>
    </p:custDataLst>
    <p:extLst>
      <p:ext uri="{BB962C8B-B14F-4D97-AF65-F5344CB8AC3E}">
        <p14:creationId xmlns:p14="http://schemas.microsoft.com/office/powerpoint/2010/main" val="1803132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01E4-03B0-4775-84CF-73F787AB0979}"/>
              </a:ext>
            </a:extLst>
          </p:cNvPr>
          <p:cNvSpPr>
            <a:spLocks noGrp="1"/>
          </p:cNvSpPr>
          <p:nvPr>
            <p:ph type="title"/>
          </p:nvPr>
        </p:nvSpPr>
        <p:spPr>
          <a:xfrm>
            <a:off x="838200" y="365125"/>
            <a:ext cx="10515600" cy="1325563"/>
          </a:xfrm>
        </p:spPr>
        <p:txBody>
          <a:bodyPr anchor="ctr">
            <a:normAutofit/>
          </a:bodyPr>
          <a:lstStyle/>
          <a:p>
            <a:pPr rtl="0"/>
            <a:r>
              <a:rPr lang="en-US" b="0" i="0" u="none" strike="noStrike" baseline="0">
                <a:latin typeface="Arial"/>
                <a:cs typeface="Arial"/>
              </a:rPr>
              <a:t>Iteration 3 Revisions</a:t>
            </a:r>
            <a:endParaRPr lang="en-US" i="0" u="none" strike="noStrike" baseline="0">
              <a:latin typeface="Arial"/>
              <a:cs typeface="Arial"/>
            </a:endParaRPr>
          </a:p>
        </p:txBody>
      </p:sp>
      <p:pic>
        <p:nvPicPr>
          <p:cNvPr id="8" name="Content Placeholder 7" descr="Graphical user interface, application&#10;&#10;Description automatically generated">
            <a:extLst>
              <a:ext uri="{FF2B5EF4-FFF2-40B4-BE49-F238E27FC236}">
                <a16:creationId xmlns:a16="http://schemas.microsoft.com/office/drawing/2014/main" id="{E8C179D4-BBD2-464C-B25C-04A726114A84}"/>
              </a:ext>
            </a:extLst>
          </p:cNvPr>
          <p:cNvPicPr>
            <a:picLocks noGrp="1" noChangeAspect="1"/>
          </p:cNvPicPr>
          <p:nvPr>
            <p:ph sz="half" idx="1"/>
          </p:nvPr>
        </p:nvPicPr>
        <p:blipFill>
          <a:blip r:embed="rId4"/>
          <a:stretch>
            <a:fillRect/>
          </a:stretch>
        </p:blipFill>
        <p:spPr>
          <a:xfrm>
            <a:off x="838200" y="2019332"/>
            <a:ext cx="5181600" cy="3963924"/>
          </a:xfrm>
          <a:noFill/>
        </p:spPr>
      </p:pic>
      <p:pic>
        <p:nvPicPr>
          <p:cNvPr id="10" name="Picture 9" descr="Graphical user interface&#10;&#10;Description automatically generated">
            <a:extLst>
              <a:ext uri="{FF2B5EF4-FFF2-40B4-BE49-F238E27FC236}">
                <a16:creationId xmlns:a16="http://schemas.microsoft.com/office/drawing/2014/main" id="{73F0B87C-543F-427E-A04B-F9EBFFDA72CC}"/>
              </a:ext>
            </a:extLst>
          </p:cNvPr>
          <p:cNvPicPr>
            <a:picLocks noChangeAspect="1"/>
          </p:cNvPicPr>
          <p:nvPr/>
        </p:nvPicPr>
        <p:blipFill>
          <a:blip r:embed="rId5"/>
          <a:stretch>
            <a:fillRect/>
          </a:stretch>
        </p:blipFill>
        <p:spPr>
          <a:xfrm>
            <a:off x="6172200" y="2019332"/>
            <a:ext cx="5181600" cy="3963924"/>
          </a:xfrm>
          <a:prstGeom prst="rect">
            <a:avLst/>
          </a:prstGeom>
          <a:noFill/>
        </p:spPr>
      </p:pic>
    </p:spTree>
    <p:custDataLst>
      <p:tags r:id="rId1"/>
    </p:custDataLst>
    <p:extLst>
      <p:ext uri="{BB962C8B-B14F-4D97-AF65-F5344CB8AC3E}">
        <p14:creationId xmlns:p14="http://schemas.microsoft.com/office/powerpoint/2010/main" val="1733813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 text&#10;&#10;Description automatically generated">
            <a:extLst>
              <a:ext uri="{FF2B5EF4-FFF2-40B4-BE49-F238E27FC236}">
                <a16:creationId xmlns:a16="http://schemas.microsoft.com/office/drawing/2014/main" id="{E03715B4-A6A9-4563-9295-35FBB7733880}"/>
              </a:ext>
            </a:extLst>
          </p:cNvPr>
          <p:cNvPicPr>
            <a:picLocks noGrp="1" noChangeAspect="1"/>
          </p:cNvPicPr>
          <p:nvPr>
            <p:ph idx="1"/>
          </p:nvPr>
        </p:nvPicPr>
        <p:blipFill>
          <a:blip r:embed="rId4"/>
          <a:stretch>
            <a:fillRect/>
          </a:stretch>
        </p:blipFill>
        <p:spPr>
          <a:xfrm>
            <a:off x="426529" y="272870"/>
            <a:ext cx="5933056" cy="4351338"/>
          </a:xfrm>
        </p:spPr>
      </p:pic>
      <p:pic>
        <p:nvPicPr>
          <p:cNvPr id="6" name="Picture 6" descr="Graphical user interface, text, application, chat or text message&#10;&#10;Description automatically generated">
            <a:extLst>
              <a:ext uri="{FF2B5EF4-FFF2-40B4-BE49-F238E27FC236}">
                <a16:creationId xmlns:a16="http://schemas.microsoft.com/office/drawing/2014/main" id="{6BF05523-B3FA-4DC4-A14D-46448B712D4E}"/>
              </a:ext>
            </a:extLst>
          </p:cNvPr>
          <p:cNvPicPr>
            <a:picLocks noGrp="1" noChangeAspect="1"/>
          </p:cNvPicPr>
          <p:nvPr>
            <p:ph sz="half" idx="4294967295"/>
          </p:nvPr>
        </p:nvPicPr>
        <p:blipFill>
          <a:blip r:embed="rId5"/>
          <a:stretch>
            <a:fillRect/>
          </a:stretch>
        </p:blipFill>
        <p:spPr>
          <a:xfrm>
            <a:off x="7010400" y="272143"/>
            <a:ext cx="5181600" cy="3914775"/>
          </a:xfrm>
        </p:spPr>
      </p:pic>
      <p:pic>
        <p:nvPicPr>
          <p:cNvPr id="7" name="Picture 7" descr="Graphical user interface, text, application, chat or text message&#10;&#10;Description automatically generated">
            <a:extLst>
              <a:ext uri="{FF2B5EF4-FFF2-40B4-BE49-F238E27FC236}">
                <a16:creationId xmlns:a16="http://schemas.microsoft.com/office/drawing/2014/main" id="{DF792653-04AE-49C2-809A-60BEE22BB935}"/>
              </a:ext>
            </a:extLst>
          </p:cNvPr>
          <p:cNvPicPr>
            <a:picLocks noChangeAspect="1"/>
          </p:cNvPicPr>
          <p:nvPr/>
        </p:nvPicPr>
        <p:blipFill>
          <a:blip r:embed="rId6"/>
          <a:stretch>
            <a:fillRect/>
          </a:stretch>
        </p:blipFill>
        <p:spPr>
          <a:xfrm>
            <a:off x="3385297" y="2621737"/>
            <a:ext cx="5421405" cy="4081142"/>
          </a:xfrm>
          <a:prstGeom prst="rect">
            <a:avLst/>
          </a:prstGeom>
        </p:spPr>
      </p:pic>
    </p:spTree>
    <p:custDataLst>
      <p:tags r:id="rId1"/>
    </p:custDataLst>
    <p:extLst>
      <p:ext uri="{BB962C8B-B14F-4D97-AF65-F5344CB8AC3E}">
        <p14:creationId xmlns:p14="http://schemas.microsoft.com/office/powerpoint/2010/main" val="838628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89FD-0692-4C62-BA54-0F8947BC1ECC}"/>
              </a:ext>
            </a:extLst>
          </p:cNvPr>
          <p:cNvSpPr>
            <a:spLocks noGrp="1"/>
          </p:cNvSpPr>
          <p:nvPr>
            <p:ph type="title"/>
          </p:nvPr>
        </p:nvSpPr>
        <p:spPr/>
        <p:txBody>
          <a:bodyPr>
            <a:normAutofit/>
          </a:bodyPr>
          <a:lstStyle/>
          <a:p>
            <a:r>
              <a:rPr lang="en-US" b="0" i="0" u="none" strike="noStrike" baseline="0">
                <a:solidFill>
                  <a:srgbClr val="2D3B45"/>
                </a:solidFill>
                <a:latin typeface="Lato"/>
                <a:ea typeface="Lato"/>
                <a:cs typeface="Arial"/>
              </a:rPr>
              <a:t>Final Product </a:t>
            </a:r>
            <a:r>
              <a:rPr lang="en-US" b="0">
                <a:solidFill>
                  <a:srgbClr val="2D3B45"/>
                </a:solidFill>
                <a:latin typeface="Lato"/>
                <a:ea typeface="Lato"/>
                <a:cs typeface="Arial"/>
              </a:rPr>
              <a:t>Illustrations</a:t>
            </a:r>
            <a:r>
              <a:rPr lang="en-US" b="0" i="0" u="none" strike="noStrike" baseline="0">
                <a:solidFill>
                  <a:srgbClr val="2D3B45"/>
                </a:solidFill>
                <a:latin typeface="Lato"/>
                <a:ea typeface="Lato"/>
                <a:cs typeface="Arial"/>
              </a:rPr>
              <a:t> </a:t>
            </a:r>
            <a:endParaRPr lang="en-US" i="0" u="none" strike="noStrike" baseline="0">
              <a:solidFill>
                <a:srgbClr val="2D3B45"/>
              </a:solidFill>
              <a:latin typeface="Lato" panose="020F0502020204030203" pitchFamily="34" charset="0"/>
              <a:ea typeface="Lato"/>
            </a:endParaRPr>
          </a:p>
        </p:txBody>
      </p:sp>
      <p:pic>
        <p:nvPicPr>
          <p:cNvPr id="3" name="Picture 5" descr="Graphical user interface&#10;&#10;Description automatically generated">
            <a:extLst>
              <a:ext uri="{FF2B5EF4-FFF2-40B4-BE49-F238E27FC236}">
                <a16:creationId xmlns:a16="http://schemas.microsoft.com/office/drawing/2014/main" id="{F02D0A80-28C7-4CA4-990B-6134D4DE79A6}"/>
              </a:ext>
            </a:extLst>
          </p:cNvPr>
          <p:cNvPicPr>
            <a:picLocks noGrp="1" noChangeAspect="1"/>
          </p:cNvPicPr>
          <p:nvPr>
            <p:ph sz="half" idx="1"/>
          </p:nvPr>
        </p:nvPicPr>
        <p:blipFill>
          <a:blip r:embed="rId4"/>
          <a:stretch>
            <a:fillRect/>
          </a:stretch>
        </p:blipFill>
        <p:spPr>
          <a:xfrm>
            <a:off x="-45463" y="1507506"/>
            <a:ext cx="5962809" cy="4462502"/>
          </a:xfrm>
        </p:spPr>
      </p:pic>
      <p:pic>
        <p:nvPicPr>
          <p:cNvPr id="9" name="Picture 9">
            <a:extLst>
              <a:ext uri="{FF2B5EF4-FFF2-40B4-BE49-F238E27FC236}">
                <a16:creationId xmlns:a16="http://schemas.microsoft.com/office/drawing/2014/main" id="{F07DF88E-E973-4F9B-BF46-37B42827C235}"/>
              </a:ext>
            </a:extLst>
          </p:cNvPr>
          <p:cNvPicPr>
            <a:picLocks noGrp="1" noChangeAspect="1"/>
          </p:cNvPicPr>
          <p:nvPr>
            <p:ph sz="half" idx="2"/>
          </p:nvPr>
        </p:nvPicPr>
        <p:blipFill>
          <a:blip r:embed="rId5"/>
          <a:stretch>
            <a:fillRect/>
          </a:stretch>
        </p:blipFill>
        <p:spPr>
          <a:xfrm>
            <a:off x="6082553" y="1946512"/>
            <a:ext cx="6007634" cy="3418000"/>
          </a:xfrm>
        </p:spPr>
      </p:pic>
    </p:spTree>
    <p:custDataLst>
      <p:tags r:id="rId1"/>
    </p:custDataLst>
    <p:extLst>
      <p:ext uri="{BB962C8B-B14F-4D97-AF65-F5344CB8AC3E}">
        <p14:creationId xmlns:p14="http://schemas.microsoft.com/office/powerpoint/2010/main" val="3244431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789C-FE96-4070-8266-990603577C67}"/>
              </a:ext>
            </a:extLst>
          </p:cNvPr>
          <p:cNvSpPr>
            <a:spLocks noGrp="1"/>
          </p:cNvSpPr>
          <p:nvPr>
            <p:ph type="title"/>
          </p:nvPr>
        </p:nvSpPr>
        <p:spPr>
          <a:xfrm>
            <a:off x="838200" y="365125"/>
            <a:ext cx="10515600" cy="1325563"/>
          </a:xfrm>
        </p:spPr>
        <p:txBody>
          <a:bodyPr anchor="ctr">
            <a:normAutofit/>
          </a:bodyPr>
          <a:lstStyle/>
          <a:p>
            <a:pPr rtl="0"/>
            <a:r>
              <a:rPr lang="en-US" b="0" i="0" u="none" strike="noStrike" baseline="0">
                <a:latin typeface="Arial"/>
                <a:cs typeface="Arial"/>
              </a:rPr>
              <a:t>Project Background </a:t>
            </a:r>
            <a:r>
              <a:rPr lang="en-US" b="0">
                <a:latin typeface="Arial"/>
                <a:ea typeface="+mn-ea"/>
                <a:cs typeface="Arial"/>
              </a:rPr>
              <a:t>and</a:t>
            </a:r>
            <a:r>
              <a:rPr lang="en-US" b="0" i="0" u="none" strike="noStrike" baseline="0">
                <a:latin typeface="Arial"/>
                <a:cs typeface="Arial"/>
              </a:rPr>
              <a:t> Rationale </a:t>
            </a:r>
          </a:p>
        </p:txBody>
      </p:sp>
      <p:sp>
        <p:nvSpPr>
          <p:cNvPr id="7" name="Content Placeholder 6">
            <a:extLst>
              <a:ext uri="{FF2B5EF4-FFF2-40B4-BE49-F238E27FC236}">
                <a16:creationId xmlns:a16="http://schemas.microsoft.com/office/drawing/2014/main" id="{DC815A76-78CF-4BE9-A436-F49E7B53B90F}"/>
              </a:ext>
            </a:extLst>
          </p:cNvPr>
          <p:cNvSpPr>
            <a:spLocks noGrp="1"/>
          </p:cNvSpPr>
          <p:nvPr>
            <p:ph sz="half" idx="2"/>
          </p:nvPr>
        </p:nvSpPr>
        <p:spPr>
          <a:xfrm>
            <a:off x="6392653" y="2477399"/>
            <a:ext cx="5181600" cy="2894434"/>
          </a:xfrm>
        </p:spPr>
        <p:txBody>
          <a:bodyPr vert="horz" lIns="91440" tIns="45720" rIns="91440" bIns="45720" rtlCol="0" anchor="t">
            <a:normAutofit/>
          </a:bodyPr>
          <a:lstStyle/>
          <a:p>
            <a:pPr marL="0" indent="0" algn="ctr">
              <a:buNone/>
            </a:pPr>
            <a:r>
              <a:rPr lang="en-US" sz="1800" dirty="0">
                <a:latin typeface="Arial"/>
                <a:cs typeface="Arial"/>
              </a:rPr>
              <a:t>Responsive Librarianship</a:t>
            </a:r>
            <a:endParaRPr lang="en-US" sz="1800" dirty="0"/>
          </a:p>
          <a:p>
            <a:pPr marL="285750" indent="-285750"/>
            <a:endParaRPr lang="en-US" sz="1800" dirty="0">
              <a:latin typeface="Arial"/>
              <a:cs typeface="Arial"/>
            </a:endParaRPr>
          </a:p>
          <a:p>
            <a:pPr marL="742950" lvl="1" indent="-227965"/>
            <a:r>
              <a:rPr lang="en-US" sz="1600" dirty="0">
                <a:latin typeface="Arial"/>
                <a:cs typeface="Arial"/>
              </a:rPr>
              <a:t>Expands upon bibliotherapy and readers’ advisory.</a:t>
            </a:r>
            <a:endParaRPr lang="en-US" sz="1600" dirty="0"/>
          </a:p>
          <a:p>
            <a:pPr marL="742950" lvl="1" indent="-227965"/>
            <a:r>
              <a:rPr lang="en-US" sz="1500" dirty="0">
                <a:latin typeface="Arial"/>
                <a:cs typeface="Arial"/>
              </a:rPr>
              <a:t>Involves asking questions to solve problems and to improve mental health outcomes.</a:t>
            </a:r>
            <a:endParaRPr lang="en-US" sz="1500" dirty="0"/>
          </a:p>
          <a:p>
            <a:pPr marL="742950" lvl="1" indent="-227965"/>
            <a:r>
              <a:rPr lang="en-US" sz="1500" dirty="0">
                <a:latin typeface="Arial"/>
                <a:cs typeface="Arial"/>
              </a:rPr>
              <a:t>Focuses on open communication, strategies to encourage empathy and positive self-care.</a:t>
            </a:r>
            <a:endParaRPr lang="en-US" sz="1500" dirty="0"/>
          </a:p>
          <a:p>
            <a:pPr marL="227965" indent="-227965"/>
            <a:endParaRPr lang="en-US" sz="1500" dirty="0"/>
          </a:p>
        </p:txBody>
      </p:sp>
      <p:pic>
        <p:nvPicPr>
          <p:cNvPr id="3" name="Picture 3">
            <a:extLst>
              <a:ext uri="{FF2B5EF4-FFF2-40B4-BE49-F238E27FC236}">
                <a16:creationId xmlns:a16="http://schemas.microsoft.com/office/drawing/2014/main" id="{5D99C6F9-AEEA-4360-8CE2-37981BD2BC93}"/>
              </a:ext>
            </a:extLst>
          </p:cNvPr>
          <p:cNvPicPr>
            <a:picLocks noChangeAspect="1"/>
          </p:cNvPicPr>
          <p:nvPr/>
        </p:nvPicPr>
        <p:blipFill rotWithShape="1">
          <a:blip r:embed="rId4"/>
          <a:srcRect l="3887" r="13888" b="1"/>
          <a:stretch/>
        </p:blipFill>
        <p:spPr>
          <a:xfrm>
            <a:off x="838200" y="1825625"/>
            <a:ext cx="5166645" cy="4351339"/>
          </a:xfrm>
          <a:prstGeom prst="rect">
            <a:avLst/>
          </a:prstGeom>
          <a:noFill/>
        </p:spPr>
      </p:pic>
    </p:spTree>
    <p:custDataLst>
      <p:tags r:id="rId1"/>
    </p:custDataLst>
    <p:extLst>
      <p:ext uri="{BB962C8B-B14F-4D97-AF65-F5344CB8AC3E}">
        <p14:creationId xmlns:p14="http://schemas.microsoft.com/office/powerpoint/2010/main" val="667264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89FD-0692-4C62-BA54-0F8947BC1ECC}"/>
              </a:ext>
            </a:extLst>
          </p:cNvPr>
          <p:cNvSpPr>
            <a:spLocks noGrp="1"/>
          </p:cNvSpPr>
          <p:nvPr>
            <p:ph type="title"/>
          </p:nvPr>
        </p:nvSpPr>
        <p:spPr/>
        <p:txBody>
          <a:bodyPr>
            <a:normAutofit/>
          </a:bodyPr>
          <a:lstStyle/>
          <a:p>
            <a:r>
              <a:rPr lang="en-US" b="0" i="0" u="none" strike="noStrike" baseline="0">
                <a:solidFill>
                  <a:srgbClr val="2D3B45"/>
                </a:solidFill>
                <a:latin typeface="Lato"/>
                <a:ea typeface="Lato"/>
                <a:cs typeface="Arial"/>
              </a:rPr>
              <a:t>Final Product Illustrations</a:t>
            </a:r>
            <a:endParaRPr lang="en-US" i="0" u="none" strike="noStrike" baseline="0">
              <a:solidFill>
                <a:srgbClr val="2D3B45"/>
              </a:solidFill>
              <a:latin typeface="Lato" panose="020F0502020204030203" pitchFamily="34" charset="0"/>
              <a:ea typeface="Lato"/>
            </a:endParaRPr>
          </a:p>
        </p:txBody>
      </p:sp>
      <p:pic>
        <p:nvPicPr>
          <p:cNvPr id="15" name="Picture 15" descr="Graphical user interface, text, application&#10;&#10;Description automatically generated">
            <a:extLst>
              <a:ext uri="{FF2B5EF4-FFF2-40B4-BE49-F238E27FC236}">
                <a16:creationId xmlns:a16="http://schemas.microsoft.com/office/drawing/2014/main" id="{A7317578-60A2-4422-8316-A5FA8AAF480E}"/>
              </a:ext>
            </a:extLst>
          </p:cNvPr>
          <p:cNvPicPr>
            <a:picLocks noGrp="1" noChangeAspect="1"/>
          </p:cNvPicPr>
          <p:nvPr>
            <p:ph sz="half" idx="1"/>
          </p:nvPr>
        </p:nvPicPr>
        <p:blipFill>
          <a:blip r:embed="rId4"/>
          <a:stretch>
            <a:fillRect/>
          </a:stretch>
        </p:blipFill>
        <p:spPr>
          <a:xfrm>
            <a:off x="50587" y="1661959"/>
            <a:ext cx="5917986" cy="4121580"/>
          </a:xfrm>
        </p:spPr>
      </p:pic>
      <p:pic>
        <p:nvPicPr>
          <p:cNvPr id="16" name="Picture 16" descr="Graphical user interface, website&#10;&#10;Description automatically generated">
            <a:extLst>
              <a:ext uri="{FF2B5EF4-FFF2-40B4-BE49-F238E27FC236}">
                <a16:creationId xmlns:a16="http://schemas.microsoft.com/office/drawing/2014/main" id="{1EF0D53D-9275-41FA-A8AC-6F84EBB9653F}"/>
              </a:ext>
            </a:extLst>
          </p:cNvPr>
          <p:cNvPicPr>
            <a:picLocks noGrp="1" noChangeAspect="1"/>
          </p:cNvPicPr>
          <p:nvPr>
            <p:ph sz="half" idx="2"/>
          </p:nvPr>
        </p:nvPicPr>
        <p:blipFill>
          <a:blip r:embed="rId5"/>
          <a:stretch>
            <a:fillRect/>
          </a:stretch>
        </p:blipFill>
        <p:spPr>
          <a:xfrm>
            <a:off x="6095360" y="1658861"/>
            <a:ext cx="6033246" cy="4057338"/>
          </a:xfrm>
        </p:spPr>
      </p:pic>
    </p:spTree>
    <p:custDataLst>
      <p:tags r:id="rId1"/>
    </p:custDataLst>
    <p:extLst>
      <p:ext uri="{BB962C8B-B14F-4D97-AF65-F5344CB8AC3E}">
        <p14:creationId xmlns:p14="http://schemas.microsoft.com/office/powerpoint/2010/main" val="3410485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89FD-0692-4C62-BA54-0F8947BC1ECC}"/>
              </a:ext>
            </a:extLst>
          </p:cNvPr>
          <p:cNvSpPr>
            <a:spLocks noGrp="1"/>
          </p:cNvSpPr>
          <p:nvPr>
            <p:ph type="title"/>
          </p:nvPr>
        </p:nvSpPr>
        <p:spPr/>
        <p:txBody>
          <a:bodyPr>
            <a:normAutofit/>
          </a:bodyPr>
          <a:lstStyle/>
          <a:p>
            <a:r>
              <a:rPr lang="en-US" b="0" i="0" u="none" strike="noStrike" baseline="0">
                <a:solidFill>
                  <a:srgbClr val="2D3B45"/>
                </a:solidFill>
                <a:latin typeface="Lato"/>
                <a:ea typeface="Lato"/>
                <a:cs typeface="Arial"/>
              </a:rPr>
              <a:t>Final Product Illustrations</a:t>
            </a:r>
            <a:endParaRPr lang="en-US" i="0" u="none" strike="noStrike" baseline="0">
              <a:solidFill>
                <a:srgbClr val="2D3B45"/>
              </a:solidFill>
              <a:latin typeface="Lato" panose="020F0502020204030203" pitchFamily="34" charset="0"/>
              <a:ea typeface="Lato"/>
            </a:endParaRPr>
          </a:p>
        </p:txBody>
      </p:sp>
      <p:pic>
        <p:nvPicPr>
          <p:cNvPr id="9" name="Picture 9" descr="A picture containing graphical user interface&#10;&#10;Description automatically generated">
            <a:extLst>
              <a:ext uri="{FF2B5EF4-FFF2-40B4-BE49-F238E27FC236}">
                <a16:creationId xmlns:a16="http://schemas.microsoft.com/office/drawing/2014/main" id="{87F1E7C6-3FA1-494C-8502-279CF7CB44A3}"/>
              </a:ext>
            </a:extLst>
          </p:cNvPr>
          <p:cNvPicPr>
            <a:picLocks noGrp="1" noChangeAspect="1"/>
          </p:cNvPicPr>
          <p:nvPr>
            <p:ph sz="half" idx="1"/>
          </p:nvPr>
        </p:nvPicPr>
        <p:blipFill>
          <a:blip r:embed="rId4"/>
          <a:stretch>
            <a:fillRect/>
          </a:stretch>
        </p:blipFill>
        <p:spPr>
          <a:xfrm>
            <a:off x="133831" y="2185674"/>
            <a:ext cx="6090876" cy="3426332"/>
          </a:xfrm>
        </p:spPr>
      </p:pic>
      <p:pic>
        <p:nvPicPr>
          <p:cNvPr id="10" name="Picture 10" descr="Diagram&#10;&#10;Description automatically generated">
            <a:extLst>
              <a:ext uri="{FF2B5EF4-FFF2-40B4-BE49-F238E27FC236}">
                <a16:creationId xmlns:a16="http://schemas.microsoft.com/office/drawing/2014/main" id="{3758DBF5-48F8-44FF-8E1D-51EAF24C94E0}"/>
              </a:ext>
            </a:extLst>
          </p:cNvPr>
          <p:cNvPicPr>
            <a:picLocks noGrp="1" noChangeAspect="1"/>
          </p:cNvPicPr>
          <p:nvPr>
            <p:ph sz="half" idx="2"/>
          </p:nvPr>
        </p:nvPicPr>
        <p:blipFill>
          <a:blip r:embed="rId5"/>
          <a:stretch>
            <a:fillRect/>
          </a:stretch>
        </p:blipFill>
        <p:spPr>
          <a:xfrm>
            <a:off x="6453948" y="2186313"/>
            <a:ext cx="5642642" cy="3886097"/>
          </a:xfrm>
        </p:spPr>
      </p:pic>
    </p:spTree>
    <p:custDataLst>
      <p:tags r:id="rId1"/>
    </p:custDataLst>
    <p:extLst>
      <p:ext uri="{BB962C8B-B14F-4D97-AF65-F5344CB8AC3E}">
        <p14:creationId xmlns:p14="http://schemas.microsoft.com/office/powerpoint/2010/main" val="1347862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89FD-0692-4C62-BA54-0F8947BC1ECC}"/>
              </a:ext>
            </a:extLst>
          </p:cNvPr>
          <p:cNvSpPr>
            <a:spLocks noGrp="1"/>
          </p:cNvSpPr>
          <p:nvPr>
            <p:ph type="title"/>
          </p:nvPr>
        </p:nvSpPr>
        <p:spPr/>
        <p:txBody>
          <a:bodyPr>
            <a:normAutofit/>
          </a:bodyPr>
          <a:lstStyle/>
          <a:p>
            <a:r>
              <a:rPr lang="en-US" b="0" i="0" u="none" strike="noStrike" baseline="0">
                <a:solidFill>
                  <a:srgbClr val="2D3B45"/>
                </a:solidFill>
                <a:latin typeface="Lato"/>
                <a:ea typeface="Lato"/>
                <a:cs typeface="Arial"/>
              </a:rPr>
              <a:t>Final Product Illustrations</a:t>
            </a:r>
            <a:endParaRPr lang="en-US" i="0" u="none" strike="noStrike" baseline="0">
              <a:solidFill>
                <a:srgbClr val="2D3B45"/>
              </a:solidFill>
              <a:latin typeface="Lato"/>
              <a:ea typeface="Lato"/>
              <a:cs typeface="Arial"/>
            </a:endParaRPr>
          </a:p>
        </p:txBody>
      </p:sp>
      <p:pic>
        <p:nvPicPr>
          <p:cNvPr id="7" name="Picture 7" descr="Graphical user interface, application&#10;&#10;Description automatically generated">
            <a:extLst>
              <a:ext uri="{FF2B5EF4-FFF2-40B4-BE49-F238E27FC236}">
                <a16:creationId xmlns:a16="http://schemas.microsoft.com/office/drawing/2014/main" id="{5BCF57CA-E424-4AE2-B9CB-4560A07653E0}"/>
              </a:ext>
            </a:extLst>
          </p:cNvPr>
          <p:cNvPicPr>
            <a:picLocks noGrp="1" noChangeAspect="1"/>
          </p:cNvPicPr>
          <p:nvPr>
            <p:ph sz="half" idx="1"/>
          </p:nvPr>
        </p:nvPicPr>
        <p:blipFill>
          <a:blip r:embed="rId4"/>
          <a:stretch>
            <a:fillRect/>
          </a:stretch>
        </p:blipFill>
        <p:spPr>
          <a:xfrm>
            <a:off x="148624" y="2131626"/>
            <a:ext cx="6373199" cy="3653112"/>
          </a:xfrm>
        </p:spPr>
      </p:pic>
      <p:pic>
        <p:nvPicPr>
          <p:cNvPr id="13" name="Picture 13" descr="Text&#10;&#10;Description automatically generated">
            <a:extLst>
              <a:ext uri="{FF2B5EF4-FFF2-40B4-BE49-F238E27FC236}">
                <a16:creationId xmlns:a16="http://schemas.microsoft.com/office/drawing/2014/main" id="{D4DB188D-8013-40BF-A0CD-0590AA8DA41A}"/>
              </a:ext>
            </a:extLst>
          </p:cNvPr>
          <p:cNvPicPr>
            <a:picLocks noGrp="1" noChangeAspect="1"/>
          </p:cNvPicPr>
          <p:nvPr>
            <p:ph sz="half" idx="2"/>
          </p:nvPr>
        </p:nvPicPr>
        <p:blipFill>
          <a:blip r:embed="rId5"/>
          <a:stretch>
            <a:fillRect/>
          </a:stretch>
        </p:blipFill>
        <p:spPr>
          <a:xfrm>
            <a:off x="6622143" y="1923297"/>
            <a:ext cx="5488961" cy="3938282"/>
          </a:xfrm>
        </p:spPr>
      </p:pic>
    </p:spTree>
    <p:custDataLst>
      <p:tags r:id="rId1"/>
    </p:custDataLst>
    <p:extLst>
      <p:ext uri="{BB962C8B-B14F-4D97-AF65-F5344CB8AC3E}">
        <p14:creationId xmlns:p14="http://schemas.microsoft.com/office/powerpoint/2010/main" val="1439599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89FD-0692-4C62-BA54-0F8947BC1ECC}"/>
              </a:ext>
            </a:extLst>
          </p:cNvPr>
          <p:cNvSpPr>
            <a:spLocks noGrp="1"/>
          </p:cNvSpPr>
          <p:nvPr>
            <p:ph type="title"/>
          </p:nvPr>
        </p:nvSpPr>
        <p:spPr/>
        <p:txBody>
          <a:bodyPr>
            <a:normAutofit/>
          </a:bodyPr>
          <a:lstStyle/>
          <a:p>
            <a:r>
              <a:rPr lang="en-US" b="0" i="0" u="none" strike="noStrike" baseline="0">
                <a:solidFill>
                  <a:srgbClr val="2D3B45"/>
                </a:solidFill>
                <a:latin typeface="Lato"/>
                <a:ea typeface="Lato"/>
                <a:cs typeface="Arial"/>
              </a:rPr>
              <a:t>Final Product Illustrations</a:t>
            </a:r>
            <a:endParaRPr lang="en-US" b="0" i="0" u="none" strike="noStrike" baseline="0">
              <a:solidFill>
                <a:srgbClr val="2D3B45"/>
              </a:solidFill>
              <a:latin typeface="Lato" panose="020F0502020204030203" pitchFamily="34" charset="0"/>
              <a:ea typeface="Lato"/>
            </a:endParaRPr>
          </a:p>
        </p:txBody>
      </p:sp>
      <p:pic>
        <p:nvPicPr>
          <p:cNvPr id="16" name="Picture 16" descr="Graphical user interface, text, application, chat or text message&#10;&#10;Description automatically generated">
            <a:extLst>
              <a:ext uri="{FF2B5EF4-FFF2-40B4-BE49-F238E27FC236}">
                <a16:creationId xmlns:a16="http://schemas.microsoft.com/office/drawing/2014/main" id="{2F0FF791-7CFA-413B-8DCC-62C4FEDEE711}"/>
              </a:ext>
            </a:extLst>
          </p:cNvPr>
          <p:cNvPicPr>
            <a:picLocks noGrp="1" noChangeAspect="1"/>
          </p:cNvPicPr>
          <p:nvPr>
            <p:ph sz="half" idx="2"/>
          </p:nvPr>
        </p:nvPicPr>
        <p:blipFill>
          <a:blip r:embed="rId4"/>
          <a:stretch>
            <a:fillRect/>
          </a:stretch>
        </p:blipFill>
        <p:spPr>
          <a:xfrm>
            <a:off x="5797389" y="1562973"/>
            <a:ext cx="6255817" cy="4556477"/>
          </a:xfrm>
        </p:spPr>
      </p:pic>
      <p:pic>
        <p:nvPicPr>
          <p:cNvPr id="15" name="Picture 15" descr="Graphical user interface, application&#10;&#10;Description automatically generated">
            <a:extLst>
              <a:ext uri="{FF2B5EF4-FFF2-40B4-BE49-F238E27FC236}">
                <a16:creationId xmlns:a16="http://schemas.microsoft.com/office/drawing/2014/main" id="{992029FC-AE34-4DC2-A7EA-211C376F2615}"/>
              </a:ext>
            </a:extLst>
          </p:cNvPr>
          <p:cNvPicPr>
            <a:picLocks noGrp="1" noChangeAspect="1"/>
          </p:cNvPicPr>
          <p:nvPr>
            <p:ph sz="half" idx="1"/>
          </p:nvPr>
        </p:nvPicPr>
        <p:blipFill>
          <a:blip r:embed="rId5"/>
          <a:stretch>
            <a:fillRect/>
          </a:stretch>
        </p:blipFill>
        <p:spPr>
          <a:xfrm>
            <a:off x="134685" y="1537359"/>
            <a:ext cx="5565801" cy="4607704"/>
          </a:xfrm>
        </p:spPr>
      </p:pic>
    </p:spTree>
    <p:custDataLst>
      <p:tags r:id="rId1"/>
    </p:custDataLst>
    <p:extLst>
      <p:ext uri="{BB962C8B-B14F-4D97-AF65-F5344CB8AC3E}">
        <p14:creationId xmlns:p14="http://schemas.microsoft.com/office/powerpoint/2010/main" val="1828197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89FD-0692-4C62-BA54-0F8947BC1ECC}"/>
              </a:ext>
            </a:extLst>
          </p:cNvPr>
          <p:cNvSpPr>
            <a:spLocks noGrp="1"/>
          </p:cNvSpPr>
          <p:nvPr>
            <p:ph type="title"/>
          </p:nvPr>
        </p:nvSpPr>
        <p:spPr>
          <a:xfrm>
            <a:off x="696685" y="539097"/>
            <a:ext cx="10798629" cy="1325563"/>
          </a:xfrm>
        </p:spPr>
        <p:txBody>
          <a:bodyPr>
            <a:normAutofit/>
          </a:bodyPr>
          <a:lstStyle/>
          <a:p>
            <a:r>
              <a:rPr lang="en-US" b="0" i="0" u="none" strike="noStrike" baseline="0">
                <a:solidFill>
                  <a:srgbClr val="2D3B45"/>
                </a:solidFill>
                <a:latin typeface="Lato"/>
                <a:ea typeface="Lato"/>
                <a:cs typeface="Arial"/>
              </a:rPr>
              <a:t>Final Product Illustrations </a:t>
            </a:r>
            <a:endParaRPr lang="en-US" b="0" i="0" u="none" strike="noStrike" baseline="0">
              <a:latin typeface="Lato" panose="020F0502020204030203" pitchFamily="34" charset="0"/>
              <a:ea typeface="Lato"/>
            </a:endParaRPr>
          </a:p>
        </p:txBody>
      </p:sp>
      <p:pic>
        <p:nvPicPr>
          <p:cNvPr id="7" name="Picture 7" descr="Graphical user interface, text, application, chat or text message&#10;&#10;Description automatically generated">
            <a:extLst>
              <a:ext uri="{FF2B5EF4-FFF2-40B4-BE49-F238E27FC236}">
                <a16:creationId xmlns:a16="http://schemas.microsoft.com/office/drawing/2014/main" id="{AF95A3E3-0BB1-4A9E-9BE8-A0CC7A096798}"/>
              </a:ext>
            </a:extLst>
          </p:cNvPr>
          <p:cNvPicPr>
            <a:picLocks noGrp="1" noChangeAspect="1"/>
          </p:cNvPicPr>
          <p:nvPr>
            <p:ph sz="half" idx="1"/>
          </p:nvPr>
        </p:nvPicPr>
        <p:blipFill>
          <a:blip r:embed="rId4"/>
          <a:stretch>
            <a:fillRect/>
          </a:stretch>
        </p:blipFill>
        <p:spPr>
          <a:xfrm>
            <a:off x="89007" y="1665224"/>
            <a:ext cx="5930793" cy="4653679"/>
          </a:xfrm>
        </p:spPr>
      </p:pic>
      <p:pic>
        <p:nvPicPr>
          <p:cNvPr id="8" name="Picture 10" descr="Graphical user interface, application&#10;&#10;Description automatically generated">
            <a:extLst>
              <a:ext uri="{FF2B5EF4-FFF2-40B4-BE49-F238E27FC236}">
                <a16:creationId xmlns:a16="http://schemas.microsoft.com/office/drawing/2014/main" id="{456DFDBA-A382-40D0-AB20-4A746EECEEA1}"/>
              </a:ext>
            </a:extLst>
          </p:cNvPr>
          <p:cNvPicPr>
            <a:picLocks noGrp="1" noChangeAspect="1"/>
          </p:cNvPicPr>
          <p:nvPr>
            <p:ph sz="half" idx="2"/>
          </p:nvPr>
        </p:nvPicPr>
        <p:blipFill>
          <a:blip r:embed="rId5"/>
          <a:stretch>
            <a:fillRect/>
          </a:stretch>
        </p:blipFill>
        <p:spPr>
          <a:xfrm>
            <a:off x="6288102" y="2151541"/>
            <a:ext cx="5777112" cy="3681046"/>
          </a:xfrm>
        </p:spPr>
      </p:pic>
    </p:spTree>
    <p:custDataLst>
      <p:tags r:id="rId1"/>
    </p:custDataLst>
    <p:extLst>
      <p:ext uri="{BB962C8B-B14F-4D97-AF65-F5344CB8AC3E}">
        <p14:creationId xmlns:p14="http://schemas.microsoft.com/office/powerpoint/2010/main" val="3255631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89FD-0692-4C62-BA54-0F8947BC1ECC}"/>
              </a:ext>
            </a:extLst>
          </p:cNvPr>
          <p:cNvSpPr>
            <a:spLocks noGrp="1"/>
          </p:cNvSpPr>
          <p:nvPr>
            <p:ph type="title"/>
          </p:nvPr>
        </p:nvSpPr>
        <p:spPr/>
        <p:txBody>
          <a:bodyPr>
            <a:normAutofit/>
          </a:bodyPr>
          <a:lstStyle/>
          <a:p>
            <a:r>
              <a:rPr lang="en-US" b="0" i="0" u="none" strike="noStrike" baseline="0">
                <a:solidFill>
                  <a:srgbClr val="2D3B45"/>
                </a:solidFill>
                <a:latin typeface="Lato"/>
                <a:ea typeface="Lato"/>
                <a:cs typeface="Arial"/>
              </a:rPr>
              <a:t>Final Product Illustrations</a:t>
            </a:r>
            <a:endParaRPr lang="en-US" i="0" u="none" strike="noStrike" baseline="0">
              <a:solidFill>
                <a:srgbClr val="2D3B45"/>
              </a:solidFill>
              <a:latin typeface="Lato"/>
              <a:ea typeface="Lato"/>
              <a:cs typeface="Arial"/>
            </a:endParaRPr>
          </a:p>
        </p:txBody>
      </p:sp>
      <p:pic>
        <p:nvPicPr>
          <p:cNvPr id="9" name="Picture 9">
            <a:extLst>
              <a:ext uri="{FF2B5EF4-FFF2-40B4-BE49-F238E27FC236}">
                <a16:creationId xmlns:a16="http://schemas.microsoft.com/office/drawing/2014/main" id="{3DDEBFBD-D487-478F-A932-80A62CC09268}"/>
              </a:ext>
            </a:extLst>
          </p:cNvPr>
          <p:cNvPicPr>
            <a:picLocks noGrp="1" noChangeAspect="1"/>
          </p:cNvPicPr>
          <p:nvPr>
            <p:ph sz="half" idx="1"/>
          </p:nvPr>
        </p:nvPicPr>
        <p:blipFill>
          <a:blip r:embed="rId4"/>
          <a:stretch>
            <a:fillRect/>
          </a:stretch>
        </p:blipFill>
        <p:spPr>
          <a:xfrm>
            <a:off x="838200" y="2221953"/>
            <a:ext cx="5181600" cy="3558684"/>
          </a:xfrm>
        </p:spPr>
      </p:pic>
      <p:pic>
        <p:nvPicPr>
          <p:cNvPr id="10" name="Picture 10" descr="Graphical user interface, text, application, chat or text message&#10;&#10;Description automatically generated">
            <a:extLst>
              <a:ext uri="{FF2B5EF4-FFF2-40B4-BE49-F238E27FC236}">
                <a16:creationId xmlns:a16="http://schemas.microsoft.com/office/drawing/2014/main" id="{6521F799-2B6E-451E-AFB6-CA5CABD67CF1}"/>
              </a:ext>
            </a:extLst>
          </p:cNvPr>
          <p:cNvPicPr>
            <a:picLocks noGrp="1" noChangeAspect="1"/>
          </p:cNvPicPr>
          <p:nvPr>
            <p:ph sz="half" idx="2"/>
          </p:nvPr>
        </p:nvPicPr>
        <p:blipFill>
          <a:blip r:embed="rId5"/>
          <a:stretch>
            <a:fillRect/>
          </a:stretch>
        </p:blipFill>
        <p:spPr>
          <a:xfrm>
            <a:off x="6172200" y="2111517"/>
            <a:ext cx="5181600" cy="3779555"/>
          </a:xfrm>
        </p:spPr>
      </p:pic>
    </p:spTree>
    <p:custDataLst>
      <p:tags r:id="rId1"/>
    </p:custDataLst>
    <p:extLst>
      <p:ext uri="{BB962C8B-B14F-4D97-AF65-F5344CB8AC3E}">
        <p14:creationId xmlns:p14="http://schemas.microsoft.com/office/powerpoint/2010/main" val="1616520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3288-4D39-4949-9C18-DE7D019A13FC}"/>
              </a:ext>
            </a:extLst>
          </p:cNvPr>
          <p:cNvSpPr>
            <a:spLocks noGrp="1"/>
          </p:cNvSpPr>
          <p:nvPr>
            <p:ph type="title"/>
          </p:nvPr>
        </p:nvSpPr>
        <p:spPr>
          <a:xfrm>
            <a:off x="838200" y="365125"/>
            <a:ext cx="10515600" cy="1325563"/>
          </a:xfrm>
        </p:spPr>
        <p:txBody>
          <a:bodyPr anchor="ctr">
            <a:normAutofit/>
          </a:bodyPr>
          <a:lstStyle/>
          <a:p>
            <a:pPr rtl="0"/>
            <a:r>
              <a:rPr lang="en-US" b="0" i="0" u="none" strike="noStrike" baseline="0"/>
              <a:t>Discussion of Results </a:t>
            </a:r>
          </a:p>
        </p:txBody>
      </p:sp>
      <p:sp>
        <p:nvSpPr>
          <p:cNvPr id="11" name="Content Placeholder 2">
            <a:extLst>
              <a:ext uri="{FF2B5EF4-FFF2-40B4-BE49-F238E27FC236}">
                <a16:creationId xmlns:a16="http://schemas.microsoft.com/office/drawing/2014/main" id="{C82EA98B-9623-4B79-AB9E-EF78FB0910FD}"/>
              </a:ext>
            </a:extLst>
          </p:cNvPr>
          <p:cNvSpPr>
            <a:spLocks noGrp="1"/>
          </p:cNvSpPr>
          <p:nvPr>
            <p:ph sz="half" idx="1"/>
          </p:nvPr>
        </p:nvSpPr>
        <p:spPr>
          <a:xfrm>
            <a:off x="838200" y="1825625"/>
            <a:ext cx="5181600" cy="4351339"/>
          </a:xfrm>
        </p:spPr>
        <p:txBody>
          <a:bodyPr/>
          <a:lstStyle/>
          <a:p>
            <a:r>
              <a:rPr lang="en-US"/>
              <a:t>We produced a polished game that achieved the goals of the project.</a:t>
            </a:r>
          </a:p>
          <a:p>
            <a:r>
              <a:rPr lang="en-US"/>
              <a:t> The client is happy</a:t>
            </a:r>
          </a:p>
          <a:p>
            <a:r>
              <a:rPr lang="en-US"/>
              <a:t>We’re proud of the final product.</a:t>
            </a:r>
          </a:p>
        </p:txBody>
      </p:sp>
      <p:pic>
        <p:nvPicPr>
          <p:cNvPr id="6" name="Content Placeholder 5">
            <a:extLst>
              <a:ext uri="{FF2B5EF4-FFF2-40B4-BE49-F238E27FC236}">
                <a16:creationId xmlns:a16="http://schemas.microsoft.com/office/drawing/2014/main" id="{2C9E334D-45CE-41D4-AB87-29129B7EE307}"/>
              </a:ext>
            </a:extLst>
          </p:cNvPr>
          <p:cNvPicPr>
            <a:picLocks noGrp="1" noChangeAspect="1"/>
          </p:cNvPicPr>
          <p:nvPr>
            <p:ph sz="half" idx="2"/>
          </p:nvPr>
        </p:nvPicPr>
        <p:blipFill rotWithShape="1">
          <a:blip r:embed="rId4"/>
          <a:srcRect l="3011" t="4174" r="3432" b="5418"/>
          <a:stretch/>
        </p:blipFill>
        <p:spPr>
          <a:xfrm>
            <a:off x="6172200" y="2045241"/>
            <a:ext cx="5181600" cy="3912107"/>
          </a:xfrm>
          <a:noFill/>
        </p:spPr>
      </p:pic>
    </p:spTree>
    <p:custDataLst>
      <p:tags r:id="rId1"/>
    </p:custDataLst>
    <p:extLst>
      <p:ext uri="{BB962C8B-B14F-4D97-AF65-F5344CB8AC3E}">
        <p14:creationId xmlns:p14="http://schemas.microsoft.com/office/powerpoint/2010/main" val="1408738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6165-58FC-4907-8E2A-20CB1E12B731}"/>
              </a:ext>
            </a:extLst>
          </p:cNvPr>
          <p:cNvSpPr>
            <a:spLocks noGrp="1"/>
          </p:cNvSpPr>
          <p:nvPr>
            <p:ph type="title"/>
          </p:nvPr>
        </p:nvSpPr>
        <p:spPr>
          <a:xfrm>
            <a:off x="838200" y="365125"/>
            <a:ext cx="10515600" cy="1325563"/>
          </a:xfrm>
        </p:spPr>
        <p:txBody>
          <a:bodyPr anchor="ctr">
            <a:normAutofit/>
          </a:bodyPr>
          <a:lstStyle/>
          <a:p>
            <a:pPr rtl="0"/>
            <a:r>
              <a:rPr lang="en-US" b="0" i="0" u="none" strike="noStrike" baseline="0"/>
              <a:t>Limitations</a:t>
            </a:r>
          </a:p>
        </p:txBody>
      </p:sp>
      <p:sp>
        <p:nvSpPr>
          <p:cNvPr id="4" name="Content Placeholder 3">
            <a:extLst>
              <a:ext uri="{FF2B5EF4-FFF2-40B4-BE49-F238E27FC236}">
                <a16:creationId xmlns:a16="http://schemas.microsoft.com/office/drawing/2014/main" id="{1407C983-B44C-42D6-AA99-892ED1F2F972}"/>
              </a:ext>
            </a:extLst>
          </p:cNvPr>
          <p:cNvSpPr>
            <a:spLocks noGrp="1"/>
          </p:cNvSpPr>
          <p:nvPr>
            <p:ph sz="half" idx="1"/>
          </p:nvPr>
        </p:nvSpPr>
        <p:spPr>
          <a:xfrm>
            <a:off x="838200" y="1825625"/>
            <a:ext cx="5181600" cy="4351339"/>
          </a:xfrm>
        </p:spPr>
        <p:txBody>
          <a:bodyPr>
            <a:normAutofit/>
          </a:bodyPr>
          <a:lstStyle/>
          <a:p>
            <a:r>
              <a:rPr lang="en-US"/>
              <a:t>Time and experience</a:t>
            </a:r>
          </a:p>
          <a:p>
            <a:r>
              <a:rPr lang="en-US"/>
              <a:t>Scope</a:t>
            </a:r>
          </a:p>
          <a:p>
            <a:pPr marL="0" indent="0">
              <a:buNone/>
            </a:pPr>
            <a:endParaRPr lang="en-US"/>
          </a:p>
          <a:p>
            <a:pPr marL="0" indent="0">
              <a:buNone/>
            </a:pPr>
            <a:r>
              <a:rPr lang="en-US"/>
              <a:t>Other limits </a:t>
            </a:r>
          </a:p>
          <a:p>
            <a:pPr marL="0" indent="0">
              <a:buNone/>
            </a:pPr>
            <a:r>
              <a:rPr lang="en-US"/>
              <a:t>	Multimedia/Voiceover</a:t>
            </a:r>
          </a:p>
        </p:txBody>
      </p:sp>
      <p:pic>
        <p:nvPicPr>
          <p:cNvPr id="6" name="Content Placeholder 5" descr="A picture containing text, sky, outdoor, sign&#10;&#10;Description automatically generated">
            <a:extLst>
              <a:ext uri="{FF2B5EF4-FFF2-40B4-BE49-F238E27FC236}">
                <a16:creationId xmlns:a16="http://schemas.microsoft.com/office/drawing/2014/main" id="{1686C08E-EED4-4162-AF9D-CD3C3465A300}"/>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72200" y="2058194"/>
            <a:ext cx="5181600" cy="3886200"/>
          </a:xfrm>
          <a:noFill/>
        </p:spPr>
      </p:pic>
      <p:sp>
        <p:nvSpPr>
          <p:cNvPr id="7" name="TextBox 6">
            <a:extLst>
              <a:ext uri="{FF2B5EF4-FFF2-40B4-BE49-F238E27FC236}">
                <a16:creationId xmlns:a16="http://schemas.microsoft.com/office/drawing/2014/main" id="{8D3DD932-04BB-4D53-9FDF-ED0CDD3BD8C4}"/>
              </a:ext>
            </a:extLst>
          </p:cNvPr>
          <p:cNvSpPr txBox="1"/>
          <p:nvPr/>
        </p:nvSpPr>
        <p:spPr>
          <a:xfrm>
            <a:off x="8779057" y="5744339"/>
            <a:ext cx="257474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vek/716199556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custDataLst>
      <p:tags r:id="rId1"/>
    </p:custDataLst>
    <p:extLst>
      <p:ext uri="{BB962C8B-B14F-4D97-AF65-F5344CB8AC3E}">
        <p14:creationId xmlns:p14="http://schemas.microsoft.com/office/powerpoint/2010/main" val="2507926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8A7F-C0F9-4A71-B16F-A4017770CB35}"/>
              </a:ext>
            </a:extLst>
          </p:cNvPr>
          <p:cNvSpPr>
            <a:spLocks noGrp="1"/>
          </p:cNvSpPr>
          <p:nvPr>
            <p:ph type="title"/>
          </p:nvPr>
        </p:nvSpPr>
        <p:spPr/>
        <p:txBody>
          <a:bodyPr/>
          <a:lstStyle/>
          <a:p>
            <a:r>
              <a:rPr lang="fr-FR" b="0" dirty="0">
                <a:solidFill>
                  <a:srgbClr val="2D3B45"/>
                </a:solidFill>
                <a:latin typeface="Lato"/>
                <a:ea typeface="Lato"/>
                <a:cs typeface="Arial"/>
              </a:rPr>
              <a:t>Recommendations on Design</a:t>
            </a:r>
            <a:r>
              <a:rPr lang="fr-FR" b="0" i="0" u="none" strike="noStrike" baseline="0" dirty="0">
                <a:solidFill>
                  <a:srgbClr val="2D3B45"/>
                </a:solidFill>
                <a:latin typeface="Lato"/>
                <a:ea typeface="Lato"/>
                <a:cs typeface="Arial"/>
              </a:rPr>
              <a:t> Principles</a:t>
            </a:r>
            <a:endParaRPr lang="fr-FR" b="0" i="0" u="none" strike="noStrike" baseline="0" dirty="0">
              <a:solidFill>
                <a:srgbClr val="2D3B45"/>
              </a:solidFill>
              <a:latin typeface="Lato" panose="020F0502020204030203" pitchFamily="34" charset="0"/>
              <a:ea typeface="Lato"/>
            </a:endParaRPr>
          </a:p>
        </p:txBody>
      </p:sp>
      <p:pic>
        <p:nvPicPr>
          <p:cNvPr id="3" name="Picture 5" descr="Diagram, engineering drawing&#10;&#10;Description automatically generated">
            <a:extLst>
              <a:ext uri="{FF2B5EF4-FFF2-40B4-BE49-F238E27FC236}">
                <a16:creationId xmlns:a16="http://schemas.microsoft.com/office/drawing/2014/main" id="{DFCE9720-9A68-4105-B50E-16A9F2989898}"/>
              </a:ext>
            </a:extLst>
          </p:cNvPr>
          <p:cNvPicPr>
            <a:picLocks noGrp="1" noChangeAspect="1"/>
          </p:cNvPicPr>
          <p:nvPr>
            <p:ph sz="half" idx="1"/>
          </p:nvPr>
        </p:nvPicPr>
        <p:blipFill>
          <a:blip r:embed="rId4"/>
          <a:stretch>
            <a:fillRect/>
          </a:stretch>
        </p:blipFill>
        <p:spPr>
          <a:xfrm>
            <a:off x="197865" y="2058195"/>
            <a:ext cx="6154910" cy="4616183"/>
          </a:xfrm>
        </p:spPr>
      </p:pic>
      <p:pic>
        <p:nvPicPr>
          <p:cNvPr id="6" name="Picture 6">
            <a:extLst>
              <a:ext uri="{FF2B5EF4-FFF2-40B4-BE49-F238E27FC236}">
                <a16:creationId xmlns:a16="http://schemas.microsoft.com/office/drawing/2014/main" id="{BDE49AD1-0F43-433E-B618-63FF17150469}"/>
              </a:ext>
            </a:extLst>
          </p:cNvPr>
          <p:cNvPicPr>
            <a:picLocks noGrp="1" noChangeAspect="1"/>
          </p:cNvPicPr>
          <p:nvPr>
            <p:ph sz="half" idx="2"/>
          </p:nvPr>
        </p:nvPicPr>
        <p:blipFill>
          <a:blip r:embed="rId5"/>
          <a:stretch>
            <a:fillRect/>
          </a:stretch>
        </p:blipFill>
        <p:spPr>
          <a:xfrm>
            <a:off x="6056939" y="2103019"/>
            <a:ext cx="6026843" cy="4526536"/>
          </a:xfrm>
        </p:spPr>
      </p:pic>
      <p:sp>
        <p:nvSpPr>
          <p:cNvPr id="7" name="TextBox 6">
            <a:extLst>
              <a:ext uri="{FF2B5EF4-FFF2-40B4-BE49-F238E27FC236}">
                <a16:creationId xmlns:a16="http://schemas.microsoft.com/office/drawing/2014/main" id="{3BAAF279-C48C-4D77-9AA7-9D72580D3B3B}"/>
              </a:ext>
            </a:extLst>
          </p:cNvPr>
          <p:cNvSpPr txBox="1"/>
          <p:nvPr/>
        </p:nvSpPr>
        <p:spPr>
          <a:xfrm>
            <a:off x="747912" y="2022181"/>
            <a:ext cx="50612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t>More complex and immersive scenario branching</a:t>
            </a:r>
            <a:endParaRPr lang="en-US" sz="1600">
              <a:cs typeface="Arial"/>
            </a:endParaRPr>
          </a:p>
        </p:txBody>
      </p:sp>
      <p:sp>
        <p:nvSpPr>
          <p:cNvPr id="8" name="TextBox 7">
            <a:extLst>
              <a:ext uri="{FF2B5EF4-FFF2-40B4-BE49-F238E27FC236}">
                <a16:creationId xmlns:a16="http://schemas.microsoft.com/office/drawing/2014/main" id="{28AA5D6A-1243-490F-94D1-261E91EBF9A2}"/>
              </a:ext>
            </a:extLst>
          </p:cNvPr>
          <p:cNvSpPr txBox="1"/>
          <p:nvPr/>
        </p:nvSpPr>
        <p:spPr>
          <a:xfrm>
            <a:off x="7324163" y="2060600"/>
            <a:ext cx="50612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t>All character narration voice-overs</a:t>
            </a:r>
            <a:endParaRPr lang="en-US" sz="1600">
              <a:cs typeface="Arial"/>
            </a:endParaRPr>
          </a:p>
        </p:txBody>
      </p:sp>
    </p:spTree>
    <p:custDataLst>
      <p:tags r:id="rId1"/>
    </p:custDataLst>
    <p:extLst>
      <p:ext uri="{BB962C8B-B14F-4D97-AF65-F5344CB8AC3E}">
        <p14:creationId xmlns:p14="http://schemas.microsoft.com/office/powerpoint/2010/main" val="2170873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4AC7-D60A-435F-A1F5-FAA707B364B6}"/>
              </a:ext>
            </a:extLst>
          </p:cNvPr>
          <p:cNvSpPr>
            <a:spLocks noGrp="1"/>
          </p:cNvSpPr>
          <p:nvPr>
            <p:ph type="title"/>
          </p:nvPr>
        </p:nvSpPr>
        <p:spPr>
          <a:xfrm>
            <a:off x="839788" y="457200"/>
            <a:ext cx="3932237" cy="1600200"/>
          </a:xfrm>
        </p:spPr>
        <p:txBody>
          <a:bodyPr anchor="b">
            <a:normAutofit/>
          </a:bodyPr>
          <a:lstStyle/>
          <a:p>
            <a:pPr rtl="0"/>
            <a:r>
              <a:rPr lang="en-US" sz="3000" b="0" i="0" u="none" strike="noStrike" baseline="0"/>
              <a:t>Recommendations for Future Design</a:t>
            </a:r>
          </a:p>
        </p:txBody>
      </p:sp>
      <p:pic>
        <p:nvPicPr>
          <p:cNvPr id="6" name="Content Placeholder 5" descr="A picture containing text, water, holding, outdoor&#10;&#10;Description automatically generated">
            <a:extLst>
              <a:ext uri="{FF2B5EF4-FFF2-40B4-BE49-F238E27FC236}">
                <a16:creationId xmlns:a16="http://schemas.microsoft.com/office/drawing/2014/main" id="{2BB20723-3170-48E0-9D66-F33E1DC7CE4E}"/>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879" r="8482" b="1"/>
          <a:stretch/>
        </p:blipFill>
        <p:spPr>
          <a:xfrm>
            <a:off x="5526279" y="987426"/>
            <a:ext cx="5829108" cy="4873625"/>
          </a:xfrm>
          <a:noFill/>
        </p:spPr>
      </p:pic>
      <p:sp>
        <p:nvSpPr>
          <p:cNvPr id="4" name="Content Placeholder 3">
            <a:extLst>
              <a:ext uri="{FF2B5EF4-FFF2-40B4-BE49-F238E27FC236}">
                <a16:creationId xmlns:a16="http://schemas.microsoft.com/office/drawing/2014/main" id="{F29EC559-F5ED-4586-8487-DF57193645C6}"/>
              </a:ext>
            </a:extLst>
          </p:cNvPr>
          <p:cNvSpPr>
            <a:spLocks noGrp="1"/>
          </p:cNvSpPr>
          <p:nvPr>
            <p:ph type="body" sz="half" idx="2"/>
          </p:nvPr>
        </p:nvSpPr>
        <p:spPr>
          <a:xfrm>
            <a:off x="377372" y="2057401"/>
            <a:ext cx="4394654" cy="3811588"/>
          </a:xfrm>
        </p:spPr>
        <p:txBody>
          <a:bodyPr>
            <a:normAutofit/>
          </a:bodyPr>
          <a:lstStyle/>
          <a:p>
            <a:r>
              <a:rPr lang="en-US" sz="1600">
                <a:solidFill>
                  <a:schemeClr val="bg1"/>
                </a:solidFill>
              </a:rPr>
              <a:t>Expand the program to explore other aspects of social service that can be provided through the library framework.</a:t>
            </a:r>
          </a:p>
          <a:p>
            <a:r>
              <a:rPr lang="en-US"/>
              <a:t>The scenario-based framework can be used like a block system. You can add more scenarios or swap out current ones for new ones. </a:t>
            </a:r>
          </a:p>
          <a:p>
            <a:r>
              <a:rPr lang="en-US" sz="1600">
                <a:solidFill>
                  <a:schemeClr val="bg1"/>
                </a:solidFill>
              </a:rPr>
              <a:t>One thought for the fu</a:t>
            </a:r>
            <a:r>
              <a:rPr lang="en-US"/>
              <a:t>ture would be to target training on different aspects of the responsive librarianship. This project focused on group discussions, another could look at group projects, or guest speaker guidelines. Things along those lines. Using this as a base it is possible to create scenarios for anything.</a:t>
            </a:r>
            <a:endParaRPr lang="en-US" sz="1600">
              <a:solidFill>
                <a:schemeClr val="bg1"/>
              </a:solidFill>
            </a:endParaRPr>
          </a:p>
          <a:p>
            <a:endParaRPr lang="en-US"/>
          </a:p>
        </p:txBody>
      </p:sp>
      <p:sp>
        <p:nvSpPr>
          <p:cNvPr id="7" name="TextBox 6">
            <a:extLst>
              <a:ext uri="{FF2B5EF4-FFF2-40B4-BE49-F238E27FC236}">
                <a16:creationId xmlns:a16="http://schemas.microsoft.com/office/drawing/2014/main" id="{6B75946B-D0A1-4A7B-AC31-0EA4E921E0A2}"/>
              </a:ext>
            </a:extLst>
          </p:cNvPr>
          <p:cNvSpPr txBox="1"/>
          <p:nvPr/>
        </p:nvSpPr>
        <p:spPr>
          <a:xfrm>
            <a:off x="8939341" y="5660996"/>
            <a:ext cx="24160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fabiusmaximus.com/2013/10/15/ipcc-climate-change-warming-5690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custDataLst>
      <p:tags r:id="rId1"/>
    </p:custDataLst>
    <p:extLst>
      <p:ext uri="{BB962C8B-B14F-4D97-AF65-F5344CB8AC3E}">
        <p14:creationId xmlns:p14="http://schemas.microsoft.com/office/powerpoint/2010/main" val="3864083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789C-FE96-4070-8266-990603577C67}"/>
              </a:ext>
            </a:extLst>
          </p:cNvPr>
          <p:cNvSpPr>
            <a:spLocks noGrp="1"/>
          </p:cNvSpPr>
          <p:nvPr>
            <p:ph type="title"/>
          </p:nvPr>
        </p:nvSpPr>
        <p:spPr>
          <a:xfrm>
            <a:off x="839788" y="365125"/>
            <a:ext cx="10515600" cy="1325563"/>
          </a:xfrm>
        </p:spPr>
        <p:txBody>
          <a:bodyPr anchor="ctr">
            <a:normAutofit/>
          </a:bodyPr>
          <a:lstStyle/>
          <a:p>
            <a:pPr rtl="0"/>
            <a:r>
              <a:rPr lang="en-US" b="0" i="0" u="none" strike="noStrike" baseline="0"/>
              <a:t>Project Background and Rationale </a:t>
            </a:r>
          </a:p>
        </p:txBody>
      </p:sp>
      <p:pic>
        <p:nvPicPr>
          <p:cNvPr id="3" name="Picture 3" descr="Graphical user interface&#10;&#10;Description automatically generated">
            <a:extLst>
              <a:ext uri="{FF2B5EF4-FFF2-40B4-BE49-F238E27FC236}">
                <a16:creationId xmlns:a16="http://schemas.microsoft.com/office/drawing/2014/main" id="{22F44FF1-5DB0-4054-B8D8-1B94FAC80B96}"/>
              </a:ext>
            </a:extLst>
          </p:cNvPr>
          <p:cNvPicPr>
            <a:picLocks noChangeAspect="1"/>
          </p:cNvPicPr>
          <p:nvPr/>
        </p:nvPicPr>
        <p:blipFill>
          <a:blip r:embed="rId4"/>
          <a:stretch>
            <a:fillRect/>
          </a:stretch>
        </p:blipFill>
        <p:spPr>
          <a:xfrm>
            <a:off x="1145561" y="1028506"/>
            <a:ext cx="7717331" cy="5458922"/>
          </a:xfrm>
          <a:prstGeom prst="rect">
            <a:avLst/>
          </a:prstGeom>
          <a:noFill/>
        </p:spPr>
      </p:pic>
    </p:spTree>
    <p:custDataLst>
      <p:tags r:id="rId1"/>
    </p:custDataLst>
    <p:extLst>
      <p:ext uri="{BB962C8B-B14F-4D97-AF65-F5344CB8AC3E}">
        <p14:creationId xmlns:p14="http://schemas.microsoft.com/office/powerpoint/2010/main" val="887555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4AC7-D60A-435F-A1F5-FAA707B364B6}"/>
              </a:ext>
            </a:extLst>
          </p:cNvPr>
          <p:cNvSpPr>
            <a:spLocks noGrp="1"/>
          </p:cNvSpPr>
          <p:nvPr>
            <p:ph type="title"/>
          </p:nvPr>
        </p:nvSpPr>
        <p:spPr>
          <a:xfrm>
            <a:off x="838200" y="365125"/>
            <a:ext cx="10515600" cy="1325563"/>
          </a:xfrm>
        </p:spPr>
        <p:txBody>
          <a:bodyPr anchor="ctr">
            <a:normAutofit/>
          </a:bodyPr>
          <a:lstStyle/>
          <a:p>
            <a:pPr rtl="0"/>
            <a:r>
              <a:rPr lang="en-US" b="0" i="0" u="none" strike="noStrike" baseline="0"/>
              <a:t>Recommendations for Research</a:t>
            </a:r>
          </a:p>
        </p:txBody>
      </p:sp>
      <p:sp>
        <p:nvSpPr>
          <p:cNvPr id="5" name="Content Placeholder 4">
            <a:extLst>
              <a:ext uri="{FF2B5EF4-FFF2-40B4-BE49-F238E27FC236}">
                <a16:creationId xmlns:a16="http://schemas.microsoft.com/office/drawing/2014/main" id="{0C89DA54-814E-4C57-A9AC-BE1664DB8916}"/>
              </a:ext>
            </a:extLst>
          </p:cNvPr>
          <p:cNvSpPr>
            <a:spLocks noGrp="1"/>
          </p:cNvSpPr>
          <p:nvPr>
            <p:ph sz="half" idx="1"/>
          </p:nvPr>
        </p:nvSpPr>
        <p:spPr>
          <a:xfrm>
            <a:off x="291861" y="1825625"/>
            <a:ext cx="6015486" cy="4351339"/>
          </a:xfrm>
        </p:spPr>
        <p:txBody>
          <a:bodyPr vert="horz" lIns="91440" tIns="45720" rIns="91440" bIns="45720" rtlCol="0" anchor="t">
            <a:normAutofit/>
          </a:bodyPr>
          <a:lstStyle/>
          <a:p>
            <a:pPr marL="799465" lvl="1" indent="-342900">
              <a:buFont typeface="Arial" panose="020B0604020202020204" pitchFamily="34" charset="0"/>
              <a:buChar char="•"/>
            </a:pPr>
            <a:r>
              <a:rPr lang="en-US" sz="2800">
                <a:latin typeface="Arial"/>
                <a:cs typeface="Arial"/>
              </a:rPr>
              <a:t>Examine the impact this has on the profession and on the training given to librarians.</a:t>
            </a:r>
          </a:p>
          <a:p>
            <a:pPr marL="799465" lvl="1" indent="-342900"/>
            <a:r>
              <a:rPr lang="en-US" sz="2800">
                <a:latin typeface="Arial"/>
                <a:cs typeface="Arial"/>
              </a:rPr>
              <a:t>Survey before and after training and following several intervals. </a:t>
            </a:r>
          </a:p>
          <a:p>
            <a:pPr marL="799465" lvl="1" indent="-342900"/>
            <a:r>
              <a:rPr lang="en-US" sz="2800">
                <a:latin typeface="Arial"/>
                <a:cs typeface="Arial"/>
              </a:rPr>
              <a:t>Broader applications in the educational/social services</a:t>
            </a:r>
            <a:endParaRPr lang="en-US" sz="2800"/>
          </a:p>
          <a:p>
            <a:pPr marL="799465" lvl="1" indent="-342900">
              <a:buFont typeface="Arial" panose="020B0604020202020204" pitchFamily="34" charset="0"/>
              <a:buChar char="•"/>
            </a:pPr>
            <a:r>
              <a:rPr lang="en-US" sz="2800">
                <a:latin typeface="Arial"/>
                <a:cs typeface="Arial"/>
              </a:rPr>
              <a:t>Use feedback to iterate future designs.</a:t>
            </a:r>
          </a:p>
          <a:p>
            <a:pPr marL="227965" indent="-227965"/>
            <a:endParaRPr lang="en-US"/>
          </a:p>
        </p:txBody>
      </p:sp>
      <p:pic>
        <p:nvPicPr>
          <p:cNvPr id="6" name="Content Placeholder 5" descr="A picture containing graphical user interface&#10;&#10;Description automatically generated">
            <a:extLst>
              <a:ext uri="{FF2B5EF4-FFF2-40B4-BE49-F238E27FC236}">
                <a16:creationId xmlns:a16="http://schemas.microsoft.com/office/drawing/2014/main" id="{863A794A-58E8-443C-9615-DF75CE0FA96A}"/>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p:blipFill>
        <p:spPr>
          <a:xfrm>
            <a:off x="6574766" y="1911366"/>
            <a:ext cx="5354128" cy="3015291"/>
          </a:xfrm>
          <a:noFill/>
        </p:spPr>
      </p:pic>
      <p:sp>
        <p:nvSpPr>
          <p:cNvPr id="7" name="TextBox 6">
            <a:extLst>
              <a:ext uri="{FF2B5EF4-FFF2-40B4-BE49-F238E27FC236}">
                <a16:creationId xmlns:a16="http://schemas.microsoft.com/office/drawing/2014/main" id="{9319D5D8-C61C-408A-B289-68B012082A86}"/>
              </a:ext>
            </a:extLst>
          </p:cNvPr>
          <p:cNvSpPr txBox="1"/>
          <p:nvPr/>
        </p:nvSpPr>
        <p:spPr>
          <a:xfrm>
            <a:off x="9205071" y="4927885"/>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peoplemattersglobal.com/article/leadtheway/five-defining-traits-of-future-ready-leaders-2319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custDataLst>
      <p:tags r:id="rId1"/>
    </p:custDataLst>
    <p:extLst>
      <p:ext uri="{BB962C8B-B14F-4D97-AF65-F5344CB8AC3E}">
        <p14:creationId xmlns:p14="http://schemas.microsoft.com/office/powerpoint/2010/main" val="740468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3BCEB-8518-45A3-9FC0-B06505C1ACB0}"/>
              </a:ext>
            </a:extLst>
          </p:cNvPr>
          <p:cNvSpPr>
            <a:spLocks noGrp="1"/>
          </p:cNvSpPr>
          <p:nvPr>
            <p:ph type="title"/>
          </p:nvPr>
        </p:nvSpPr>
        <p:spPr/>
        <p:txBody>
          <a:bodyPr/>
          <a:lstStyle/>
          <a:p>
            <a:r>
              <a:rPr lang="en-US">
                <a:latin typeface="Arial"/>
                <a:cs typeface="Arial"/>
              </a:rPr>
              <a:t>Questions?</a:t>
            </a:r>
            <a:endParaRPr lang="en-US"/>
          </a:p>
        </p:txBody>
      </p:sp>
      <p:pic>
        <p:nvPicPr>
          <p:cNvPr id="7" name="Content Placeholder 6" descr="Background pattern&#10;&#10;Description automatically generated">
            <a:extLst>
              <a:ext uri="{FF2B5EF4-FFF2-40B4-BE49-F238E27FC236}">
                <a16:creationId xmlns:a16="http://schemas.microsoft.com/office/drawing/2014/main" id="{F161BF31-206D-41E6-8541-30F977BF874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18506" y="1825625"/>
            <a:ext cx="6754987" cy="4351338"/>
          </a:xfrm>
        </p:spPr>
      </p:pic>
    </p:spTree>
    <p:custDataLst>
      <p:tags r:id="rId1"/>
    </p:custDataLst>
    <p:extLst>
      <p:ext uri="{BB962C8B-B14F-4D97-AF65-F5344CB8AC3E}">
        <p14:creationId xmlns:p14="http://schemas.microsoft.com/office/powerpoint/2010/main" val="3528905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7E01-46D7-4236-9B86-76AA59775F1A}"/>
              </a:ext>
            </a:extLst>
          </p:cNvPr>
          <p:cNvSpPr>
            <a:spLocks noGrp="1"/>
          </p:cNvSpPr>
          <p:nvPr>
            <p:ph type="title"/>
          </p:nvPr>
        </p:nvSpPr>
        <p:spPr/>
        <p:txBody>
          <a:bodyPr/>
          <a:lstStyle/>
          <a:p>
            <a:pPr algn="ctr"/>
            <a:r>
              <a:rPr lang="en-US">
                <a:latin typeface="Arial"/>
                <a:cs typeface="Arial"/>
              </a:rPr>
              <a:t>References</a:t>
            </a:r>
            <a:endParaRPr lang="en-US"/>
          </a:p>
        </p:txBody>
      </p:sp>
      <p:sp>
        <p:nvSpPr>
          <p:cNvPr id="3" name="Content Placeholder 2">
            <a:extLst>
              <a:ext uri="{FF2B5EF4-FFF2-40B4-BE49-F238E27FC236}">
                <a16:creationId xmlns:a16="http://schemas.microsoft.com/office/drawing/2014/main" id="{182A2226-0A9C-4DBA-8754-B00BAC6ADCD9}"/>
              </a:ext>
            </a:extLst>
          </p:cNvPr>
          <p:cNvSpPr>
            <a:spLocks noGrp="1"/>
          </p:cNvSpPr>
          <p:nvPr>
            <p:ph idx="1"/>
          </p:nvPr>
        </p:nvSpPr>
        <p:spPr/>
        <p:txBody>
          <a:bodyPr vert="horz" lIns="91440" tIns="45720" rIns="91440" bIns="45720" rtlCol="0" anchor="t">
            <a:normAutofit/>
          </a:bodyPr>
          <a:lstStyle/>
          <a:p>
            <a:pPr marL="0" indent="0">
              <a:buNone/>
            </a:pPr>
            <a:r>
              <a:rPr lang="en-US" sz="1400" dirty="0">
                <a:latin typeface="Arial"/>
                <a:cs typeface="Arial"/>
              </a:rPr>
              <a:t>Articulate 360. (n.d.). Build highly interactive E-learning courses with storyline 360. Articulate - The Most Popular E-Learning Authoring Apps and Online Training Software. </a:t>
            </a:r>
            <a:r>
              <a:rPr lang="en-US" sz="1400" dirty="0">
                <a:latin typeface="Arial"/>
                <a:cs typeface="Arial"/>
                <a:hlinkClick r:id="rId3"/>
              </a:rPr>
              <a:t>https://articulate.com/360/storyline</a:t>
            </a:r>
            <a:endParaRPr lang="en-US" dirty="0"/>
          </a:p>
          <a:p>
            <a:pPr marL="0" indent="0">
              <a:buNone/>
            </a:pPr>
            <a:r>
              <a:rPr lang="en-US" sz="1400" dirty="0">
                <a:latin typeface="Arial"/>
                <a:cs typeface="Arial"/>
              </a:rPr>
              <a:t>Cannon, P. (2019). </a:t>
            </a:r>
            <a:r>
              <a:rPr lang="en-US" sz="1400" i="1" dirty="0">
                <a:latin typeface="Arial"/>
                <a:cs typeface="Arial"/>
              </a:rPr>
              <a:t>Taking an “Ecological Turn” in the Evaluation of Rhetorical Interventions</a:t>
            </a:r>
            <a:r>
              <a:rPr lang="en-US" sz="1400" dirty="0">
                <a:latin typeface="Arial"/>
                <a:cs typeface="Arial"/>
              </a:rPr>
              <a:t>. </a:t>
            </a:r>
            <a:r>
              <a:rPr lang="en-US" sz="1400" dirty="0">
                <a:latin typeface="Arial"/>
                <a:cs typeface="Arial"/>
                <a:hlinkClick r:id="rId4"/>
              </a:rPr>
              <a:t>https://scholarcommons.usf.edu/cgi/viewcontent.cgi?article=9207&amp;context=etd</a:t>
            </a:r>
            <a:r>
              <a:rPr lang="en-US" sz="1400" dirty="0">
                <a:latin typeface="Arial"/>
                <a:cs typeface="Arial"/>
              </a:rPr>
              <a:t> </a:t>
            </a:r>
            <a:endParaRPr lang="en-US" dirty="0"/>
          </a:p>
          <a:p>
            <a:pPr marL="0" indent="0">
              <a:buNone/>
            </a:pPr>
            <a:r>
              <a:rPr lang="en-US" sz="1400" dirty="0">
                <a:latin typeface="Arial"/>
                <a:cs typeface="Arial"/>
              </a:rPr>
              <a:t>Clark, R. C., &amp; Mayer, R. E. (2016). E-learning and the science of instruction: Proven guidelines for consumers and designers of multimedia learning. john Wiley &amp; sons.</a:t>
            </a:r>
            <a:endParaRPr lang="en-US" dirty="0"/>
          </a:p>
          <a:p>
            <a:pPr marL="227965" indent="-227965">
              <a:buNone/>
            </a:pPr>
            <a:r>
              <a:rPr lang="en-US" sz="1400" dirty="0">
                <a:latin typeface="Arial"/>
                <a:cs typeface="Arial"/>
              </a:rPr>
              <a:t>Hance, M. (2018, April 10). </a:t>
            </a:r>
            <a:r>
              <a:rPr lang="en-US" sz="1400" i="1" dirty="0">
                <a:latin typeface="Arial"/>
                <a:cs typeface="Arial"/>
              </a:rPr>
              <a:t>The evolving role of the library and librarian</a:t>
            </a:r>
            <a:r>
              <a:rPr lang="en-US" sz="1400" dirty="0">
                <a:latin typeface="Arial"/>
                <a:cs typeface="Arial"/>
              </a:rPr>
              <a:t>. MDR a division of Dunn &amp; Bradstreet. </a:t>
            </a:r>
            <a:r>
              <a:rPr lang="en-US" sz="1400" dirty="0">
                <a:latin typeface="Arial"/>
                <a:cs typeface="Arial"/>
                <a:hlinkClick r:id="rId5"/>
              </a:rPr>
              <a:t>https://mdreducation.com/2018/04/10/evolving-role-library-librarian-library-week/%E2%80%8B</a:t>
            </a:r>
            <a:endParaRPr lang="en-US" dirty="0"/>
          </a:p>
          <a:p>
            <a:pPr marL="0" indent="0">
              <a:buNone/>
            </a:pPr>
            <a:r>
              <a:rPr lang="en-US" sz="1400" dirty="0">
                <a:latin typeface="Arial"/>
                <a:cs typeface="Arial"/>
              </a:rPr>
              <a:t>Keller, J. M. (2010). Motivational design for learning and performance: The ARCS model approach. Springer Science &amp; Business Media.</a:t>
            </a:r>
          </a:p>
          <a:p>
            <a:pPr marL="227965" indent="-227965">
              <a:buNone/>
            </a:pPr>
            <a:r>
              <a:rPr lang="en-US" sz="1400" dirty="0">
                <a:latin typeface="Arial"/>
                <a:cs typeface="Arial"/>
              </a:rPr>
              <a:t>Mayer, R. E. (2008). Applying the science of learning: Evidence-based principles for the design of multimedia instruction. American Psychologist, 63(8), 760–769. </a:t>
            </a:r>
            <a:r>
              <a:rPr lang="en-US" sz="1400" dirty="0">
                <a:latin typeface="Arial"/>
                <a:cs typeface="Arial"/>
                <a:hlinkClick r:id="rId6"/>
              </a:rPr>
              <a:t>https://doi-org.ezproxy.lib.usf.edu/10.1037/0003-066X.63.8.760</a:t>
            </a:r>
            <a:endParaRPr lang="en-US" sz="1400" dirty="0">
              <a:latin typeface="Arial"/>
              <a:cs typeface="Arial"/>
            </a:endParaRPr>
          </a:p>
          <a:p>
            <a:pPr marL="227965" indent="-227965">
              <a:buNone/>
            </a:pPr>
            <a:r>
              <a:rPr lang="en-US" sz="1400" dirty="0" err="1">
                <a:latin typeface="Arial"/>
                <a:cs typeface="Arial"/>
              </a:rPr>
              <a:t>Wahler</a:t>
            </a:r>
            <a:r>
              <a:rPr lang="en-US" sz="1400" dirty="0">
                <a:latin typeface="Arial"/>
                <a:cs typeface="Arial"/>
              </a:rPr>
              <a:t>, E. A., Provence, M.A., Johnson, S.C., </a:t>
            </a:r>
            <a:r>
              <a:rPr lang="en-US" sz="1400" dirty="0" err="1">
                <a:latin typeface="Arial"/>
                <a:cs typeface="Arial"/>
              </a:rPr>
              <a:t>Helling</a:t>
            </a:r>
            <a:r>
              <a:rPr lang="en-US" sz="1400" dirty="0">
                <a:latin typeface="Arial"/>
                <a:cs typeface="Arial"/>
              </a:rPr>
              <a:t>, J., Williams, M., (2021). Library Patrons’ Psychosocial Needs: Perceptions of Need and Reasons for Accessing Social Work Services, Social Work, Volume 66, Issue 4, October 2021, Pages 297–305, https://doi.org/10.1093/sw/swab032 </a:t>
            </a:r>
            <a:endParaRPr lang="en-US" dirty="0"/>
          </a:p>
          <a:p>
            <a:pPr marL="0" indent="0">
              <a:buNone/>
            </a:pPr>
            <a:endParaRPr lang="en-US" sz="1400" dirty="0"/>
          </a:p>
          <a:p>
            <a:pPr marL="0" indent="0">
              <a:buNone/>
            </a:pPr>
            <a:endParaRPr lang="en-US" sz="1400" dirty="0"/>
          </a:p>
          <a:p>
            <a:pPr marL="0" indent="0">
              <a:buNone/>
            </a:pPr>
            <a:endParaRPr lang="en-US" dirty="0"/>
          </a:p>
        </p:txBody>
      </p:sp>
    </p:spTree>
    <p:custDataLst>
      <p:tags r:id="rId1"/>
    </p:custDataLst>
    <p:extLst>
      <p:ext uri="{BB962C8B-B14F-4D97-AF65-F5344CB8AC3E}">
        <p14:creationId xmlns:p14="http://schemas.microsoft.com/office/powerpoint/2010/main" val="348699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6FE4-AB4D-44FC-936A-0F0F487498E6}"/>
              </a:ext>
            </a:extLst>
          </p:cNvPr>
          <p:cNvSpPr>
            <a:spLocks noGrp="1"/>
          </p:cNvSpPr>
          <p:nvPr>
            <p:ph type="title"/>
          </p:nvPr>
        </p:nvSpPr>
        <p:spPr>
          <a:xfrm>
            <a:off x="838200" y="365125"/>
            <a:ext cx="10515600" cy="1325563"/>
          </a:xfrm>
        </p:spPr>
        <p:txBody>
          <a:bodyPr anchor="ctr">
            <a:normAutofit/>
          </a:bodyPr>
          <a:lstStyle/>
          <a:p>
            <a:r>
              <a:rPr lang="en-US" dirty="0">
                <a:latin typeface="Arial"/>
                <a:cs typeface="Arial"/>
              </a:rPr>
              <a:t>Target Learners</a:t>
            </a:r>
            <a:br>
              <a:rPr lang="en-US" dirty="0"/>
            </a:br>
            <a:r>
              <a:rPr lang="en-US" sz="2800" dirty="0">
                <a:latin typeface="Arial"/>
                <a:cs typeface="Arial"/>
              </a:rPr>
              <a:t>Librarians, Library-school students, Library Social Workers</a:t>
            </a:r>
            <a:endParaRPr lang="en-US" sz="2800" dirty="0"/>
          </a:p>
        </p:txBody>
      </p:sp>
      <p:pic>
        <p:nvPicPr>
          <p:cNvPr id="3" name="Picture 3" descr="A picture containing text, person&#10;&#10;Description automatically generated">
            <a:extLst>
              <a:ext uri="{FF2B5EF4-FFF2-40B4-BE49-F238E27FC236}">
                <a16:creationId xmlns:a16="http://schemas.microsoft.com/office/drawing/2014/main" id="{51795F28-ED01-474D-92EF-03EC0B7209E7}"/>
              </a:ext>
            </a:extLst>
          </p:cNvPr>
          <p:cNvPicPr>
            <a:picLocks noChangeAspect="1"/>
          </p:cNvPicPr>
          <p:nvPr/>
        </p:nvPicPr>
        <p:blipFill>
          <a:blip r:embed="rId4"/>
          <a:stretch>
            <a:fillRect/>
          </a:stretch>
        </p:blipFill>
        <p:spPr>
          <a:xfrm>
            <a:off x="967317" y="1834142"/>
            <a:ext cx="4373033" cy="4436358"/>
          </a:xfrm>
          <a:prstGeom prst="rect">
            <a:avLst/>
          </a:prstGeom>
        </p:spPr>
      </p:pic>
      <p:pic>
        <p:nvPicPr>
          <p:cNvPr id="6" name="Picture 7">
            <a:extLst>
              <a:ext uri="{FF2B5EF4-FFF2-40B4-BE49-F238E27FC236}">
                <a16:creationId xmlns:a16="http://schemas.microsoft.com/office/drawing/2014/main" id="{4A17652F-EDF2-4066-A45A-072497AF4D9E}"/>
              </a:ext>
            </a:extLst>
          </p:cNvPr>
          <p:cNvPicPr>
            <a:picLocks noGrp="1" noChangeAspect="1"/>
          </p:cNvPicPr>
          <p:nvPr>
            <p:ph sz="half" idx="2"/>
          </p:nvPr>
        </p:nvPicPr>
        <p:blipFill>
          <a:blip r:embed="rId5"/>
          <a:stretch>
            <a:fillRect/>
          </a:stretch>
        </p:blipFill>
        <p:spPr>
          <a:xfrm>
            <a:off x="5410200" y="1835096"/>
            <a:ext cx="6642100" cy="4427648"/>
          </a:xfrm>
        </p:spPr>
      </p:pic>
    </p:spTree>
    <p:custDataLst>
      <p:tags r:id="rId1"/>
    </p:custDataLst>
    <p:extLst>
      <p:ext uri="{BB962C8B-B14F-4D97-AF65-F5344CB8AC3E}">
        <p14:creationId xmlns:p14="http://schemas.microsoft.com/office/powerpoint/2010/main" val="3760689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1ACA8-A422-45C9-A6F4-8A8BAEF768C7}"/>
              </a:ext>
            </a:extLst>
          </p:cNvPr>
          <p:cNvSpPr>
            <a:spLocks noGrp="1"/>
          </p:cNvSpPr>
          <p:nvPr>
            <p:ph type="title"/>
          </p:nvPr>
        </p:nvSpPr>
        <p:spPr>
          <a:xfrm>
            <a:off x="838200" y="365125"/>
            <a:ext cx="10515600" cy="1325563"/>
          </a:xfrm>
        </p:spPr>
        <p:txBody>
          <a:bodyPr anchor="ctr">
            <a:normAutofit/>
          </a:bodyPr>
          <a:lstStyle/>
          <a:p>
            <a:r>
              <a:rPr lang="en-US" dirty="0"/>
              <a:t>Project Goal</a:t>
            </a:r>
          </a:p>
        </p:txBody>
      </p:sp>
      <p:sp>
        <p:nvSpPr>
          <p:cNvPr id="5" name="Text Placeholder 4">
            <a:extLst>
              <a:ext uri="{FF2B5EF4-FFF2-40B4-BE49-F238E27FC236}">
                <a16:creationId xmlns:a16="http://schemas.microsoft.com/office/drawing/2014/main" id="{E1BC1BE3-6BA9-4DC3-B977-0EA6CCFB25FE}"/>
              </a:ext>
            </a:extLst>
          </p:cNvPr>
          <p:cNvSpPr>
            <a:spLocks noGrp="1"/>
          </p:cNvSpPr>
          <p:nvPr>
            <p:ph sz="half" idx="1"/>
          </p:nvPr>
        </p:nvSpPr>
        <p:spPr>
          <a:xfrm>
            <a:off x="774166" y="1825625"/>
            <a:ext cx="5181600" cy="4351339"/>
          </a:xfrm>
        </p:spPr>
        <p:txBody>
          <a:bodyPr vert="horz" lIns="91440" tIns="45720" rIns="91440" bIns="45720" rtlCol="0" anchor="t">
            <a:normAutofit/>
          </a:bodyPr>
          <a:lstStyle/>
          <a:p>
            <a:pPr marL="227965" indent="-227965"/>
            <a:r>
              <a:rPr lang="en-US" dirty="0">
                <a:latin typeface="Arial"/>
                <a:cs typeface="Arial"/>
              </a:rPr>
              <a:t>asynchronous, scenario-based learning game</a:t>
            </a:r>
            <a:endParaRPr lang="en-US" dirty="0"/>
          </a:p>
          <a:p>
            <a:pPr marL="227965" indent="-227965"/>
            <a:r>
              <a:rPr lang="en-US" dirty="0">
                <a:latin typeface="Arial"/>
                <a:cs typeface="Arial"/>
              </a:rPr>
              <a:t>librarians and social workers </a:t>
            </a:r>
            <a:endParaRPr lang="en-US" dirty="0"/>
          </a:p>
          <a:p>
            <a:pPr marL="227965" indent="-227965"/>
            <a:r>
              <a:rPr lang="en-US" dirty="0">
                <a:latin typeface="Arial"/>
                <a:cs typeface="Arial"/>
              </a:rPr>
              <a:t>promoting the development of group facilitation skills for adolescent participants</a:t>
            </a:r>
          </a:p>
          <a:p>
            <a:pPr marL="227965" indent="-227965"/>
            <a:endParaRPr lang="en-US" dirty="0"/>
          </a:p>
        </p:txBody>
      </p:sp>
      <p:pic>
        <p:nvPicPr>
          <p:cNvPr id="7" name="Content Placeholder 6" descr="People in group sharing">
            <a:extLst>
              <a:ext uri="{FF2B5EF4-FFF2-40B4-BE49-F238E27FC236}">
                <a16:creationId xmlns:a16="http://schemas.microsoft.com/office/drawing/2014/main" id="{9AAA9ECE-851D-49E8-A6C4-60427D777932}"/>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0144" r="10369" b="-1"/>
          <a:stretch/>
        </p:blipFill>
        <p:spPr>
          <a:xfrm>
            <a:off x="6172200" y="1825625"/>
            <a:ext cx="5181600" cy="4351339"/>
          </a:xfrm>
          <a:noFill/>
        </p:spPr>
      </p:pic>
    </p:spTree>
    <p:custDataLst>
      <p:tags r:id="rId1"/>
    </p:custDataLst>
    <p:extLst>
      <p:ext uri="{BB962C8B-B14F-4D97-AF65-F5344CB8AC3E}">
        <p14:creationId xmlns:p14="http://schemas.microsoft.com/office/powerpoint/2010/main" val="492207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802B6-8DA7-4B82-BA81-B01EB683621A}"/>
              </a:ext>
            </a:extLst>
          </p:cNvPr>
          <p:cNvSpPr>
            <a:spLocks noGrp="1"/>
          </p:cNvSpPr>
          <p:nvPr>
            <p:ph type="title"/>
          </p:nvPr>
        </p:nvSpPr>
        <p:spPr/>
        <p:txBody>
          <a:bodyPr anchor="ctr">
            <a:normAutofit/>
          </a:bodyPr>
          <a:lstStyle/>
          <a:p>
            <a:r>
              <a:rPr lang="en-US" b="0" i="0" u="none" strike="noStrike" baseline="0" dirty="0">
                <a:latin typeface="Arial"/>
                <a:cs typeface="Arial"/>
              </a:rPr>
              <a:t>Theoretical </a:t>
            </a:r>
            <a:r>
              <a:rPr lang="en-US" b="0" dirty="0">
                <a:latin typeface="Arial"/>
                <a:cs typeface="Arial"/>
              </a:rPr>
              <a:t>Frameworks</a:t>
            </a:r>
            <a:endParaRPr lang="en-US" b="0" i="0" u="none" strike="noStrike" baseline="0" dirty="0"/>
          </a:p>
        </p:txBody>
      </p:sp>
      <p:sp>
        <p:nvSpPr>
          <p:cNvPr id="3" name="Content Placeholder 2">
            <a:extLst>
              <a:ext uri="{FF2B5EF4-FFF2-40B4-BE49-F238E27FC236}">
                <a16:creationId xmlns:a16="http://schemas.microsoft.com/office/drawing/2014/main" id="{DEFDAA75-DD5E-42D8-9AF7-8624BBB6044A}"/>
              </a:ext>
            </a:extLst>
          </p:cNvPr>
          <p:cNvSpPr>
            <a:spLocks noGrp="1"/>
          </p:cNvSpPr>
          <p:nvPr>
            <p:ph sz="half" idx="1"/>
          </p:nvPr>
        </p:nvSpPr>
        <p:spPr/>
        <p:txBody>
          <a:bodyPr vert="horz" lIns="91440" tIns="45720" rIns="91440" bIns="45720" rtlCol="0" anchor="t">
            <a:normAutofit/>
          </a:bodyPr>
          <a:lstStyle/>
          <a:p>
            <a:pPr marL="227965" indent="-227965"/>
            <a:r>
              <a:rPr lang="en-US" dirty="0">
                <a:latin typeface="Arial"/>
                <a:cs typeface="Arial"/>
              </a:rPr>
              <a:t>Successive Approximation Model (SAM)</a:t>
            </a:r>
            <a:endParaRPr lang="en-US" dirty="0"/>
          </a:p>
        </p:txBody>
      </p:sp>
      <p:sp>
        <p:nvSpPr>
          <p:cNvPr id="4" name="Content Placeholder 3">
            <a:extLst>
              <a:ext uri="{FF2B5EF4-FFF2-40B4-BE49-F238E27FC236}">
                <a16:creationId xmlns:a16="http://schemas.microsoft.com/office/drawing/2014/main" id="{D3DFA4CD-3FE5-4128-95F1-5F2E3B52AD6C}"/>
              </a:ext>
            </a:extLst>
          </p:cNvPr>
          <p:cNvSpPr>
            <a:spLocks noGrp="1"/>
          </p:cNvSpPr>
          <p:nvPr>
            <p:ph sz="half" idx="2"/>
          </p:nvPr>
        </p:nvSpPr>
        <p:spPr/>
        <p:txBody>
          <a:bodyPr vert="horz" lIns="91440" tIns="45720" rIns="91440" bIns="45720" rtlCol="0" anchor="t">
            <a:normAutofit/>
          </a:bodyPr>
          <a:lstStyle/>
          <a:p>
            <a:pPr marL="227965" indent="-227965"/>
            <a:r>
              <a:rPr lang="en-US">
                <a:latin typeface="Arial"/>
                <a:cs typeface="Arial"/>
              </a:rPr>
              <a:t>Design Based Research (DBR)</a:t>
            </a:r>
            <a:endParaRPr lang="en-US"/>
          </a:p>
        </p:txBody>
      </p:sp>
      <p:pic>
        <p:nvPicPr>
          <p:cNvPr id="6" name="Picture 6" descr="Shape, arrow&#10;&#10;Description automatically generated">
            <a:extLst>
              <a:ext uri="{FF2B5EF4-FFF2-40B4-BE49-F238E27FC236}">
                <a16:creationId xmlns:a16="http://schemas.microsoft.com/office/drawing/2014/main" id="{3ECE5AB7-1856-4BF5-951A-1EE6F180B6DD}"/>
              </a:ext>
            </a:extLst>
          </p:cNvPr>
          <p:cNvPicPr>
            <a:picLocks noChangeAspect="1"/>
          </p:cNvPicPr>
          <p:nvPr/>
        </p:nvPicPr>
        <p:blipFill>
          <a:blip r:embed="rId4"/>
          <a:stretch>
            <a:fillRect/>
          </a:stretch>
        </p:blipFill>
        <p:spPr>
          <a:xfrm>
            <a:off x="6534972" y="3532047"/>
            <a:ext cx="4836446" cy="1581815"/>
          </a:xfrm>
          <a:prstGeom prst="rect">
            <a:avLst/>
          </a:prstGeom>
        </p:spPr>
      </p:pic>
      <p:sp>
        <p:nvSpPr>
          <p:cNvPr id="7" name="TextBox 6">
            <a:extLst>
              <a:ext uri="{FF2B5EF4-FFF2-40B4-BE49-F238E27FC236}">
                <a16:creationId xmlns:a16="http://schemas.microsoft.com/office/drawing/2014/main" id="{93B4C4A8-2344-46C1-B98B-4EB3B45841E1}"/>
              </a:ext>
            </a:extLst>
          </p:cNvPr>
          <p:cNvSpPr txBox="1"/>
          <p:nvPr/>
        </p:nvSpPr>
        <p:spPr>
          <a:xfrm>
            <a:off x="6299818" y="5723990"/>
            <a:ext cx="58204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solidFill>
                  <a:srgbClr val="050505"/>
                </a:solidFill>
                <a:latin typeface="Georgia"/>
                <a:ea typeface="Georgia"/>
                <a:cs typeface="Georgia"/>
              </a:rPr>
              <a:t>Barab</a:t>
            </a:r>
            <a:r>
              <a:rPr lang="en-US" dirty="0">
                <a:solidFill>
                  <a:srgbClr val="050505"/>
                </a:solidFill>
                <a:latin typeface="Georgia"/>
                <a:ea typeface="Georgia"/>
                <a:cs typeface="Georgia"/>
              </a:rPr>
              <a:t>, S. A. (2014). </a:t>
            </a:r>
            <a:r>
              <a:rPr lang="en-US" dirty="0">
                <a:solidFill>
                  <a:srgbClr val="13558E"/>
                </a:solidFill>
                <a:latin typeface="Georgia"/>
                <a:ea typeface="Georgia"/>
                <a:cs typeface="Georgia"/>
                <a:hlinkClick r:id="rId5"/>
              </a:rPr>
              <a:t>Design-based research: a methodological toolkit for engineering change</a:t>
            </a:r>
            <a:r>
              <a:rPr lang="en-US" dirty="0">
                <a:solidFill>
                  <a:srgbClr val="050505"/>
                </a:solidFill>
                <a:latin typeface="Georgia"/>
                <a:ea typeface="Georgia"/>
                <a:cs typeface="Georgia"/>
              </a:rPr>
              <a:t>. In K. Sawyer (ed.) </a:t>
            </a:r>
            <a:r>
              <a:rPr lang="en-US" i="1" dirty="0">
                <a:solidFill>
                  <a:srgbClr val="050505"/>
                </a:solidFill>
                <a:latin typeface="Georgia"/>
                <a:ea typeface="Georgia"/>
                <a:cs typeface="Georgia"/>
              </a:rPr>
              <a:t>Handbook of the Learning Sciences,</a:t>
            </a:r>
            <a:r>
              <a:rPr lang="en-US" dirty="0">
                <a:solidFill>
                  <a:srgbClr val="050505"/>
                </a:solidFill>
                <a:latin typeface="Georgia"/>
                <a:ea typeface="Georgia"/>
                <a:cs typeface="Georgia"/>
              </a:rPr>
              <a:t> Vol 2, (pp. 233-270), Cambridge, MA: Cambridge University Press.</a:t>
            </a:r>
            <a:endParaRPr lang="en-US" dirty="0"/>
          </a:p>
        </p:txBody>
      </p:sp>
      <p:pic>
        <p:nvPicPr>
          <p:cNvPr id="5" name="Picture 7" descr="Diagram&#10;&#10;Description automatically generated">
            <a:extLst>
              <a:ext uri="{FF2B5EF4-FFF2-40B4-BE49-F238E27FC236}">
                <a16:creationId xmlns:a16="http://schemas.microsoft.com/office/drawing/2014/main" id="{6F161214-44B3-4107-9DE7-4FAC0456C21A}"/>
              </a:ext>
            </a:extLst>
          </p:cNvPr>
          <p:cNvPicPr>
            <a:picLocks noChangeAspect="1"/>
          </p:cNvPicPr>
          <p:nvPr/>
        </p:nvPicPr>
        <p:blipFill>
          <a:blip r:embed="rId6"/>
          <a:stretch>
            <a:fillRect/>
          </a:stretch>
        </p:blipFill>
        <p:spPr>
          <a:xfrm>
            <a:off x="885646" y="3435283"/>
            <a:ext cx="4971690" cy="1396414"/>
          </a:xfrm>
          <a:prstGeom prst="rect">
            <a:avLst/>
          </a:prstGeom>
        </p:spPr>
      </p:pic>
      <p:sp>
        <p:nvSpPr>
          <p:cNvPr id="8" name="TextBox 7">
            <a:extLst>
              <a:ext uri="{FF2B5EF4-FFF2-40B4-BE49-F238E27FC236}">
                <a16:creationId xmlns:a16="http://schemas.microsoft.com/office/drawing/2014/main" id="{71E6A4AB-9C23-4030-AFBB-A697AE2F232E}"/>
              </a:ext>
            </a:extLst>
          </p:cNvPr>
          <p:cNvSpPr txBox="1"/>
          <p:nvPr/>
        </p:nvSpPr>
        <p:spPr>
          <a:xfrm>
            <a:off x="448232" y="5723989"/>
            <a:ext cx="58204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Sites, R., &amp; Green, A. (2014). </a:t>
            </a:r>
            <a:r>
              <a:rPr lang="en-US" i="1">
                <a:ea typeface="+mn-lt"/>
                <a:cs typeface="+mn-lt"/>
              </a:rPr>
              <a:t>Leaving ADDIE for SAM field guide: Guidelines and templates for developing the best learning experiences</a:t>
            </a:r>
            <a:r>
              <a:rPr lang="en-US">
                <a:ea typeface="+mn-lt"/>
                <a:cs typeface="+mn-lt"/>
              </a:rPr>
              <a:t>. American Society for Training and Development.</a:t>
            </a:r>
          </a:p>
          <a:p>
            <a:pPr algn="l"/>
            <a:endParaRPr lang="en-US">
              <a:solidFill>
                <a:srgbClr val="050505"/>
              </a:solidFill>
              <a:latin typeface="Georgia"/>
            </a:endParaRPr>
          </a:p>
        </p:txBody>
      </p:sp>
    </p:spTree>
    <p:custDataLst>
      <p:tags r:id="rId1"/>
    </p:custDataLst>
    <p:extLst>
      <p:ext uri="{BB962C8B-B14F-4D97-AF65-F5344CB8AC3E}">
        <p14:creationId xmlns:p14="http://schemas.microsoft.com/office/powerpoint/2010/main" val="2456581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2EFA0-68ED-47C7-B7B9-E85718AB1C5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i="0" u="none" strike="noStrike" kern="1200" baseline="0" dirty="0">
                <a:latin typeface="Arial" panose="020B0604020202020204" pitchFamily="34" charset="0"/>
                <a:ea typeface="+mj-ea"/>
                <a:cs typeface="Arial" panose="020B0604020202020204" pitchFamily="34" charset="0"/>
              </a:rPr>
              <a:t>Overall Instructional Design Approach </a:t>
            </a:r>
            <a:r>
              <a:rPr lang="en-US" b="1" kern="1200" dirty="0">
                <a:latin typeface="Arial" panose="020B0604020202020204" pitchFamily="34" charset="0"/>
                <a:ea typeface="+mj-ea"/>
                <a:cs typeface="Arial" panose="020B0604020202020204" pitchFamily="34" charset="0"/>
              </a:rPr>
              <a:t>&amp; </a:t>
            </a:r>
            <a:r>
              <a:rPr lang="en-US" b="1" i="0" u="none" strike="noStrike" kern="1200" baseline="0" dirty="0">
                <a:latin typeface="Arial" panose="020B0604020202020204" pitchFamily="34" charset="0"/>
                <a:ea typeface="+mj-ea"/>
                <a:cs typeface="Arial" panose="020B0604020202020204" pitchFamily="34" charset="0"/>
              </a:rPr>
              <a:t>Learning Theories</a:t>
            </a:r>
          </a:p>
        </p:txBody>
      </p:sp>
      <p:sp>
        <p:nvSpPr>
          <p:cNvPr id="3" name="TextBox 2">
            <a:extLst>
              <a:ext uri="{FF2B5EF4-FFF2-40B4-BE49-F238E27FC236}">
                <a16:creationId xmlns:a16="http://schemas.microsoft.com/office/drawing/2014/main" id="{2BAAF93D-131E-401F-9613-88F160A9CF9E}"/>
              </a:ext>
            </a:extLst>
          </p:cNvPr>
          <p:cNvSpPr txBox="1"/>
          <p:nvPr/>
        </p:nvSpPr>
        <p:spPr>
          <a:xfrm>
            <a:off x="5654616" y="1825625"/>
            <a:ext cx="6346165" cy="435133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7965" defTabSz="914377">
              <a:lnSpc>
                <a:spcPct val="90000"/>
              </a:lnSpc>
              <a:spcBef>
                <a:spcPts val="1000"/>
              </a:spcBef>
              <a:buFont typeface="Arial" panose="020B0604020202020204" pitchFamily="34" charset="0"/>
              <a:buChar char="•"/>
            </a:pPr>
            <a:r>
              <a:rPr lang="en-US" sz="2800" b="1" dirty="0">
                <a:solidFill>
                  <a:srgbClr val="466069"/>
                </a:solidFill>
                <a:latin typeface="Arial"/>
                <a:cs typeface="Arial"/>
              </a:rPr>
              <a:t>Overall Approach:  </a:t>
            </a:r>
            <a:r>
              <a:rPr lang="en-US" sz="2800" dirty="0">
                <a:solidFill>
                  <a:srgbClr val="466069"/>
                </a:solidFill>
                <a:latin typeface="Arial"/>
                <a:cs typeface="Arial"/>
              </a:rPr>
              <a:t>Constructivism</a:t>
            </a:r>
            <a:endParaRPr lang="en-US" dirty="0">
              <a:latin typeface="Arial"/>
              <a:cs typeface="Arial"/>
            </a:endParaRPr>
          </a:p>
          <a:p>
            <a:pPr indent="-227965" defTabSz="914377">
              <a:lnSpc>
                <a:spcPct val="90000"/>
              </a:lnSpc>
              <a:spcBef>
                <a:spcPts val="1000"/>
              </a:spcBef>
              <a:buFont typeface="Arial" panose="020B0604020202020204" pitchFamily="34" charset="0"/>
              <a:buChar char="•"/>
            </a:pPr>
            <a:endParaRPr lang="en-US" sz="2800" dirty="0">
              <a:solidFill>
                <a:srgbClr val="466069"/>
              </a:solidFill>
              <a:latin typeface="Arial" panose="020B0604020202020204" pitchFamily="34" charset="0"/>
              <a:cs typeface="Arial" panose="020B0604020202020204" pitchFamily="34" charset="0"/>
            </a:endParaRPr>
          </a:p>
          <a:p>
            <a:pPr indent="-227965" defTabSz="914377">
              <a:lnSpc>
                <a:spcPct val="90000"/>
              </a:lnSpc>
              <a:spcBef>
                <a:spcPts val="1000"/>
              </a:spcBef>
              <a:buFont typeface="Arial" panose="020B0604020202020204" pitchFamily="34" charset="0"/>
              <a:buChar char="•"/>
            </a:pPr>
            <a:r>
              <a:rPr lang="en-US" sz="2800" dirty="0">
                <a:solidFill>
                  <a:srgbClr val="466069"/>
                </a:solidFill>
                <a:latin typeface="Arial"/>
                <a:cs typeface="Arial"/>
              </a:rPr>
              <a:t>Learning Theories: </a:t>
            </a:r>
          </a:p>
          <a:p>
            <a:pPr lvl="2" indent="-227965" defTabSz="914377">
              <a:lnSpc>
                <a:spcPct val="90000"/>
              </a:lnSpc>
              <a:spcBef>
                <a:spcPts val="1000"/>
              </a:spcBef>
              <a:buFont typeface="Arial" panose="020B0604020202020204" pitchFamily="34" charset="0"/>
              <a:buChar char="•"/>
            </a:pPr>
            <a:r>
              <a:rPr lang="en-US" sz="2800" dirty="0">
                <a:solidFill>
                  <a:srgbClr val="466069"/>
                </a:solidFill>
                <a:latin typeface="Arial"/>
                <a:cs typeface="Arial"/>
              </a:rPr>
              <a:t>Experiential Learning Theory</a:t>
            </a:r>
          </a:p>
          <a:p>
            <a:pPr lvl="2" indent="-227965" defTabSz="914377">
              <a:lnSpc>
                <a:spcPct val="90000"/>
              </a:lnSpc>
              <a:spcBef>
                <a:spcPts val="1000"/>
              </a:spcBef>
              <a:buFont typeface="Arial" panose="020B0604020202020204" pitchFamily="34" charset="0"/>
              <a:buChar char="•"/>
            </a:pPr>
            <a:r>
              <a:rPr lang="en-US" sz="2800" dirty="0">
                <a:solidFill>
                  <a:srgbClr val="466069"/>
                </a:solidFill>
                <a:latin typeface="Arial"/>
                <a:cs typeface="Arial"/>
              </a:rPr>
              <a:t>Situated Learning Theory</a:t>
            </a:r>
          </a:p>
          <a:p>
            <a:pPr indent="-227965" defTabSz="914377">
              <a:lnSpc>
                <a:spcPct val="90000"/>
              </a:lnSpc>
              <a:spcBef>
                <a:spcPts val="1000"/>
              </a:spcBef>
              <a:buFont typeface="Arial" panose="020B0604020202020204" pitchFamily="34" charset="0"/>
              <a:buChar char="•"/>
            </a:pPr>
            <a:endParaRPr lang="en-US" sz="2800" dirty="0">
              <a:solidFill>
                <a:srgbClr val="466069"/>
              </a:solidFill>
              <a:latin typeface="Arial" panose="020B0604020202020204" pitchFamily="34" charset="0"/>
              <a:cs typeface="Arial" panose="020B0604020202020204" pitchFamily="34" charset="0"/>
            </a:endParaRPr>
          </a:p>
        </p:txBody>
      </p:sp>
      <p:pic>
        <p:nvPicPr>
          <p:cNvPr id="6" name="Picture 6" descr="Icon&#10;&#10;Description automatically generated">
            <a:extLst>
              <a:ext uri="{FF2B5EF4-FFF2-40B4-BE49-F238E27FC236}">
                <a16:creationId xmlns:a16="http://schemas.microsoft.com/office/drawing/2014/main" id="{F927A75B-0F31-4495-BCFA-C59DE406CC42}"/>
              </a:ext>
            </a:extLst>
          </p:cNvPr>
          <p:cNvPicPr>
            <a:picLocks noChangeAspect="1"/>
          </p:cNvPicPr>
          <p:nvPr/>
        </p:nvPicPr>
        <p:blipFill>
          <a:blip r:embed="rId4"/>
          <a:stretch>
            <a:fillRect/>
          </a:stretch>
        </p:blipFill>
        <p:spPr>
          <a:xfrm>
            <a:off x="1273026" y="1831316"/>
            <a:ext cx="4067534" cy="4072386"/>
          </a:xfrm>
          <a:prstGeom prst="rect">
            <a:avLst/>
          </a:prstGeom>
        </p:spPr>
      </p:pic>
    </p:spTree>
    <p:custDataLst>
      <p:tags r:id="rId1"/>
    </p:custDataLst>
    <p:extLst>
      <p:ext uri="{BB962C8B-B14F-4D97-AF65-F5344CB8AC3E}">
        <p14:creationId xmlns:p14="http://schemas.microsoft.com/office/powerpoint/2010/main" val="387750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D20C-DB3B-4C17-A2E0-3D88A2C4DCFA}"/>
              </a:ext>
            </a:extLst>
          </p:cNvPr>
          <p:cNvSpPr>
            <a:spLocks noGrp="1"/>
          </p:cNvSpPr>
          <p:nvPr>
            <p:ph type="title"/>
          </p:nvPr>
        </p:nvSpPr>
        <p:spPr>
          <a:xfrm>
            <a:off x="1044845" y="234496"/>
            <a:ext cx="10515600" cy="1325563"/>
          </a:xfrm>
        </p:spPr>
        <p:txBody>
          <a:bodyPr anchor="ctr">
            <a:normAutofit/>
          </a:bodyPr>
          <a:lstStyle/>
          <a:p>
            <a:pPr rtl="0"/>
            <a:r>
              <a:rPr lang="en-US" b="0" i="0" u="none" strike="noStrike" baseline="0" dirty="0"/>
              <a:t>Instructional Design Principles</a:t>
            </a:r>
          </a:p>
        </p:txBody>
      </p:sp>
      <p:sp>
        <p:nvSpPr>
          <p:cNvPr id="8" name="Content Placeholder 2">
            <a:extLst>
              <a:ext uri="{FF2B5EF4-FFF2-40B4-BE49-F238E27FC236}">
                <a16:creationId xmlns:a16="http://schemas.microsoft.com/office/drawing/2014/main" id="{E7DA9333-864E-40CA-B726-D1D6FA5319CF}"/>
              </a:ext>
            </a:extLst>
          </p:cNvPr>
          <p:cNvSpPr>
            <a:spLocks noGrp="1"/>
          </p:cNvSpPr>
          <p:nvPr>
            <p:ph sz="half" idx="2"/>
          </p:nvPr>
        </p:nvSpPr>
        <p:spPr>
          <a:xfrm>
            <a:off x="1044845" y="1306362"/>
            <a:ext cx="4427042" cy="4857688"/>
          </a:xfrm>
        </p:spPr>
        <p:txBody>
          <a:bodyPr vert="horz" lIns="91440" tIns="45720" rIns="91440" bIns="45720" rtlCol="0" anchor="t">
            <a:normAutofit/>
          </a:bodyPr>
          <a:lstStyle/>
          <a:p>
            <a:pPr marL="228600" indent="-227965">
              <a:lnSpc>
                <a:spcPct val="114999"/>
              </a:lnSpc>
              <a:spcBef>
                <a:spcPts val="0"/>
              </a:spcBef>
            </a:pPr>
            <a:r>
              <a:rPr lang="en-US" sz="2400" dirty="0">
                <a:solidFill>
                  <a:srgbClr val="444444"/>
                </a:solidFill>
                <a:highlight>
                  <a:srgbClr val="FFFFFF"/>
                </a:highlight>
                <a:latin typeface="Times New Roman"/>
                <a:ea typeface="Arial" panose="020B0604020202020204" pitchFamily="34" charset="0"/>
                <a:cs typeface="Arial"/>
              </a:rPr>
              <a:t>Cognitive Theory of Multimedia Learning (Clark &amp; Mayer)</a:t>
            </a:r>
            <a:endParaRPr lang="en-US" sz="2400" dirty="0">
              <a:solidFill>
                <a:srgbClr val="444444"/>
              </a:solidFill>
              <a:effectLst/>
              <a:highlight>
                <a:srgbClr val="FFFFFF"/>
              </a:highlight>
              <a:latin typeface="Times New Roman"/>
              <a:ea typeface="Arial" panose="020B0604020202020204" pitchFamily="34" charset="0"/>
            </a:endParaRPr>
          </a:p>
          <a:p>
            <a:pPr marL="685800" lvl="1" indent="-227965">
              <a:lnSpc>
                <a:spcPct val="114999"/>
              </a:lnSpc>
              <a:spcBef>
                <a:spcPts val="0"/>
              </a:spcBef>
            </a:pPr>
            <a:r>
              <a:rPr lang="en-US" sz="2000" dirty="0">
                <a:solidFill>
                  <a:srgbClr val="444444"/>
                </a:solidFill>
                <a:highlight>
                  <a:srgbClr val="FFFFFF"/>
                </a:highlight>
                <a:latin typeface="Times New Roman"/>
                <a:cs typeface="Arial"/>
              </a:rPr>
              <a:t>Manage learners' cognitive processing</a:t>
            </a:r>
          </a:p>
          <a:p>
            <a:pPr marL="228600" indent="-227965">
              <a:lnSpc>
                <a:spcPct val="114999"/>
              </a:lnSpc>
              <a:spcBef>
                <a:spcPts val="0"/>
              </a:spcBef>
            </a:pPr>
            <a:endParaRPr lang="en-US" sz="2400" dirty="0">
              <a:solidFill>
                <a:srgbClr val="444444"/>
              </a:solidFill>
              <a:highlight>
                <a:srgbClr val="FFFFFF"/>
              </a:highlight>
              <a:latin typeface="Times New Roman"/>
              <a:cs typeface="Arial"/>
            </a:endParaRPr>
          </a:p>
          <a:p>
            <a:pPr marL="228600" indent="-227965">
              <a:lnSpc>
                <a:spcPct val="114999"/>
              </a:lnSpc>
              <a:spcBef>
                <a:spcPts val="0"/>
              </a:spcBef>
            </a:pPr>
            <a:r>
              <a:rPr lang="en-US" sz="2400" dirty="0">
                <a:solidFill>
                  <a:srgbClr val="444444"/>
                </a:solidFill>
                <a:highlight>
                  <a:srgbClr val="FFFFFF"/>
                </a:highlight>
                <a:latin typeface="Times New Roman"/>
                <a:cs typeface="Times New Roman"/>
              </a:rPr>
              <a:t>ARCS Model (Keller)</a:t>
            </a:r>
            <a:endParaRPr lang="en-US" sz="2400" dirty="0">
              <a:highlight>
                <a:srgbClr val="FFFFFF"/>
              </a:highlight>
              <a:latin typeface="Arial"/>
            </a:endParaRPr>
          </a:p>
          <a:p>
            <a:pPr marL="685800" lvl="1" indent="-227965">
              <a:lnSpc>
                <a:spcPct val="114999"/>
              </a:lnSpc>
              <a:spcBef>
                <a:spcPts val="0"/>
              </a:spcBef>
            </a:pPr>
            <a:r>
              <a:rPr lang="en-US" sz="2000" dirty="0">
                <a:solidFill>
                  <a:srgbClr val="444444"/>
                </a:solidFill>
                <a:highlight>
                  <a:srgbClr val="FFFFFF"/>
                </a:highlight>
                <a:latin typeface="Times New Roman"/>
                <a:cs typeface="Times New Roman"/>
              </a:rPr>
              <a:t>Gain attention</a:t>
            </a:r>
          </a:p>
          <a:p>
            <a:pPr marL="685800" lvl="1" indent="-227965">
              <a:lnSpc>
                <a:spcPct val="114999"/>
              </a:lnSpc>
              <a:spcBef>
                <a:spcPts val="0"/>
              </a:spcBef>
            </a:pPr>
            <a:r>
              <a:rPr lang="en-US" sz="2000" dirty="0">
                <a:solidFill>
                  <a:srgbClr val="444444"/>
                </a:solidFill>
                <a:highlight>
                  <a:srgbClr val="FFFFFF"/>
                </a:highlight>
                <a:latin typeface="Times New Roman"/>
                <a:cs typeface="Times New Roman"/>
              </a:rPr>
              <a:t>Create relevance</a:t>
            </a:r>
          </a:p>
          <a:p>
            <a:pPr marL="685800" lvl="1" indent="-227965">
              <a:lnSpc>
                <a:spcPct val="114999"/>
              </a:lnSpc>
              <a:spcBef>
                <a:spcPts val="0"/>
              </a:spcBef>
            </a:pPr>
            <a:r>
              <a:rPr lang="en-US" sz="2000" dirty="0">
                <a:solidFill>
                  <a:srgbClr val="444444"/>
                </a:solidFill>
                <a:highlight>
                  <a:srgbClr val="FFFFFF"/>
                </a:highlight>
                <a:latin typeface="Times New Roman"/>
                <a:cs typeface="Times New Roman"/>
              </a:rPr>
              <a:t>Increase confidence</a:t>
            </a:r>
          </a:p>
          <a:p>
            <a:pPr marL="685800" lvl="1" indent="-227965">
              <a:lnSpc>
                <a:spcPct val="114999"/>
              </a:lnSpc>
              <a:spcBef>
                <a:spcPts val="0"/>
              </a:spcBef>
            </a:pPr>
            <a:r>
              <a:rPr lang="en-US" sz="2000" dirty="0">
                <a:solidFill>
                  <a:srgbClr val="444444"/>
                </a:solidFill>
                <a:highlight>
                  <a:srgbClr val="FFFFFF"/>
                </a:highlight>
                <a:latin typeface="Times New Roman"/>
                <a:cs typeface="Times New Roman"/>
              </a:rPr>
              <a:t>Support satisfaction</a:t>
            </a:r>
          </a:p>
          <a:p>
            <a:pPr marL="228600" indent="-227965">
              <a:lnSpc>
                <a:spcPct val="114999"/>
              </a:lnSpc>
              <a:spcBef>
                <a:spcPts val="0"/>
              </a:spcBef>
            </a:pPr>
            <a:endParaRPr lang="en-US" sz="2400" dirty="0">
              <a:solidFill>
                <a:srgbClr val="444444"/>
              </a:solidFill>
              <a:highlight>
                <a:srgbClr val="FFFFFF"/>
              </a:highlight>
              <a:latin typeface="Times New Roman"/>
            </a:endParaRPr>
          </a:p>
          <a:p>
            <a:pPr marL="228600" indent="-227965">
              <a:lnSpc>
                <a:spcPct val="115000"/>
              </a:lnSpc>
              <a:spcBef>
                <a:spcPts val="0"/>
              </a:spcBef>
            </a:pPr>
            <a:endParaRPr lang="en-US" sz="2400" dirty="0"/>
          </a:p>
          <a:p>
            <a:pPr marL="227965" indent="-227965"/>
            <a:endParaRPr lang="en-US" dirty="0"/>
          </a:p>
        </p:txBody>
      </p:sp>
      <p:sp>
        <p:nvSpPr>
          <p:cNvPr id="12" name="TextBox 11">
            <a:extLst>
              <a:ext uri="{FF2B5EF4-FFF2-40B4-BE49-F238E27FC236}">
                <a16:creationId xmlns:a16="http://schemas.microsoft.com/office/drawing/2014/main" id="{32F28697-4555-4651-BECA-028D3D31565A}"/>
              </a:ext>
            </a:extLst>
          </p:cNvPr>
          <p:cNvSpPr txBox="1"/>
          <p:nvPr/>
        </p:nvSpPr>
        <p:spPr>
          <a:xfrm>
            <a:off x="10197381" y="4300243"/>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00">
              <a:cs typeface="Arial"/>
            </a:endParaRPr>
          </a:p>
        </p:txBody>
      </p:sp>
    </p:spTree>
    <p:custDataLst>
      <p:tags r:id="rId1"/>
    </p:custDataLst>
    <p:extLst>
      <p:ext uri="{BB962C8B-B14F-4D97-AF65-F5344CB8AC3E}">
        <p14:creationId xmlns:p14="http://schemas.microsoft.com/office/powerpoint/2010/main" val="26578202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southflorida-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outhflorida-presentation.pptx" id="{8474C017-70A0-4339-ABD8-963940726B5B}" vid="{4BC3640C-2EA8-4803-9204-3EDC8A52F8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usouthflorida-presentation</Template>
  <TotalTime>129</TotalTime>
  <Words>4592</Words>
  <Application>Microsoft Office PowerPoint</Application>
  <PresentationFormat>Widescreen</PresentationFormat>
  <Paragraphs>369</Paragraphs>
  <Slides>42</Slides>
  <Notes>36</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Georgia</vt:lpstr>
      <vt:lpstr>Lato</vt:lpstr>
      <vt:lpstr>Open Sans</vt:lpstr>
      <vt:lpstr>Times New Roman</vt:lpstr>
      <vt:lpstr>usouthflorida-presentation</vt:lpstr>
      <vt:lpstr>Facilitate This: Group Discussions &amp;  Responsive Librarianship</vt:lpstr>
      <vt:lpstr>Evolution of Librarianship</vt:lpstr>
      <vt:lpstr>Project Background and Rationale </vt:lpstr>
      <vt:lpstr>Project Background and Rationale </vt:lpstr>
      <vt:lpstr>Target Learners Librarians, Library-school students, Library Social Workers</vt:lpstr>
      <vt:lpstr>Project Goal</vt:lpstr>
      <vt:lpstr>Theoretical Frameworks</vt:lpstr>
      <vt:lpstr>Overall Instructional Design Approach &amp; Learning Theories</vt:lpstr>
      <vt:lpstr>Instructional Design Principles</vt:lpstr>
      <vt:lpstr>Multimedia Learning Principles</vt:lpstr>
      <vt:lpstr>Research Question</vt:lpstr>
      <vt:lpstr>Design and Development Process (including development platform selection, roles of group members, group collaboration channels and processes, </vt:lpstr>
      <vt:lpstr>Design and Development Process </vt:lpstr>
      <vt:lpstr>PowerPoint Presentation</vt:lpstr>
      <vt:lpstr>Iteration 1 Design Proof Reviews</vt:lpstr>
      <vt:lpstr>Iteration 1 Design Proof Reviews and Revisions</vt:lpstr>
      <vt:lpstr>Iteration 2 Alpha Tests and Revisions</vt:lpstr>
      <vt:lpstr>Alpha Testing</vt:lpstr>
      <vt:lpstr>Alpha Test: Compiled Survey Results</vt:lpstr>
      <vt:lpstr>Open-Ended Responses</vt:lpstr>
      <vt:lpstr>Beta Test Survey Instruments</vt:lpstr>
      <vt:lpstr>Iteration 3 Beta Tests </vt:lpstr>
      <vt:lpstr>Highlights of Beta Test Results</vt:lpstr>
      <vt:lpstr>Evidence of Learning &amp; Perceived Confidence</vt:lpstr>
      <vt:lpstr>Iteration 3 Beta Test Results –  “Strongly Agree”</vt:lpstr>
      <vt:lpstr>Beta Test Comments</vt:lpstr>
      <vt:lpstr>Iteration 3 Revisions</vt:lpstr>
      <vt:lpstr>PowerPoint Presentation</vt:lpstr>
      <vt:lpstr>Final Product Illustrations </vt:lpstr>
      <vt:lpstr>Final Product Illustrations</vt:lpstr>
      <vt:lpstr>Final Product Illustrations</vt:lpstr>
      <vt:lpstr>Final Product Illustrations</vt:lpstr>
      <vt:lpstr>Final Product Illustrations</vt:lpstr>
      <vt:lpstr>Final Product Illustrations </vt:lpstr>
      <vt:lpstr>Final Product Illustrations</vt:lpstr>
      <vt:lpstr>Discussion of Results </vt:lpstr>
      <vt:lpstr>Limitations</vt:lpstr>
      <vt:lpstr>Recommendations on Design Principles</vt:lpstr>
      <vt:lpstr>Recommendations for Future Design</vt:lpstr>
      <vt:lpstr>Recommendations for Research</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include the title of your project, name of group members, the following statement regarding the course "EME6613 under the guidance of Dr. Yiping Lou", and the date.</dc:title>
  <dc:creator>Amy Albaugh</dc:creator>
  <cp:lastModifiedBy>Amy Albaugh</cp:lastModifiedBy>
  <cp:revision>1</cp:revision>
  <dcterms:created xsi:type="dcterms:W3CDTF">2021-11-19T04:54:37Z</dcterms:created>
  <dcterms:modified xsi:type="dcterms:W3CDTF">2021-12-05T19:29:09Z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3450DD2E-C499-4D54-87D9-D013B66B0C48</vt:lpwstr>
  </property>
  <property fmtid="{D5CDD505-2E9C-101B-9397-08002B2CF9AE}" pid="3" name="ArticulatePath">
    <vt:lpwstr>Presentation1</vt:lpwstr>
  </property>
</Properties>
</file>